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aleway"/>
      <p:regular r:id="rId16"/>
      <p:bold r:id="rId17"/>
      <p:italic r:id="rId18"/>
      <p:boldItalic r:id="rId19"/>
    </p:embeddedFont>
    <p:embeddedFont>
      <p:font typeface="Aboreto"/>
      <p:regular r:id="rId20"/>
    </p:embeddedFont>
    <p:embeddedFont>
      <p:font typeface="Barlow"/>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boreto-regular.fntdata"/><Relationship Id="rId11" Type="http://schemas.openxmlformats.org/officeDocument/2006/relationships/slide" Target="slides/slide7.xml"/><Relationship Id="rId22" Type="http://schemas.openxmlformats.org/officeDocument/2006/relationships/font" Target="fonts/Barlow-bold.fntdata"/><Relationship Id="rId10" Type="http://schemas.openxmlformats.org/officeDocument/2006/relationships/slide" Target="slides/slide6.xml"/><Relationship Id="rId21" Type="http://schemas.openxmlformats.org/officeDocument/2006/relationships/font" Target="fonts/Barlow-regular.fntdata"/><Relationship Id="rId13" Type="http://schemas.openxmlformats.org/officeDocument/2006/relationships/slide" Target="slides/slide9.xml"/><Relationship Id="rId24" Type="http://schemas.openxmlformats.org/officeDocument/2006/relationships/font" Target="fonts/Barlow-boldItalic.fntdata"/><Relationship Id="rId12" Type="http://schemas.openxmlformats.org/officeDocument/2006/relationships/slide" Target="slides/slide8.xml"/><Relationship Id="rId23" Type="http://schemas.openxmlformats.org/officeDocument/2006/relationships/font" Target="fonts/Barlow-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slide" Target="slides/slide1.xml"/><Relationship Id="rId19" Type="http://schemas.openxmlformats.org/officeDocument/2006/relationships/font" Target="fonts/Raleway-boldItalic.fntdata"/><Relationship Id="rId6" Type="http://schemas.openxmlformats.org/officeDocument/2006/relationships/slide" Target="slides/slide2.xml"/><Relationship Id="rId18" Type="http://schemas.openxmlformats.org/officeDocument/2006/relationships/font" Target="fonts/Raleway-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6dfefbbfe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c6dfefbbfe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6dfefbbf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6dfefbbf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6dfefbbf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6dfefbbf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6dfefbbf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6dfefbbf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6dfefbbf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6dfefbbf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2 points are from initial analysis, rest are from the RShiny dashboard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6dfefbbfe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6dfefbbfe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6dfefbbfe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6dfefbbfe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6dfefbbf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6dfefbbf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6dfefbbfe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6dfefbbfe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6dfefbbfe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6dfefbbfe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3219" l="2464" r="2006" t="2636"/>
          <a:stretch/>
        </p:blipFill>
        <p:spPr>
          <a:xfrm>
            <a:off x="0" y="0"/>
            <a:ext cx="9144003" cy="5143501"/>
          </a:xfrm>
          <a:prstGeom prst="rect">
            <a:avLst/>
          </a:prstGeom>
          <a:noFill/>
          <a:ln>
            <a:noFill/>
          </a:ln>
        </p:spPr>
      </p:pic>
      <p:sp>
        <p:nvSpPr>
          <p:cNvPr id="10" name="Google Shape;10;p2"/>
          <p:cNvSpPr txBox="1"/>
          <p:nvPr>
            <p:ph type="ctrTitle"/>
          </p:nvPr>
        </p:nvSpPr>
        <p:spPr>
          <a:xfrm>
            <a:off x="1053000" y="1450711"/>
            <a:ext cx="7038000" cy="1725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5200"/>
              <a:buNone/>
              <a:defRPr sz="7200">
                <a:solidFill>
                  <a:schemeClr val="accent1"/>
                </a:solidFill>
              </a:defRPr>
            </a:lvl1pPr>
            <a:lvl2pPr lvl="1" algn="ctr">
              <a:spcBef>
                <a:spcPts val="0"/>
              </a:spcBef>
              <a:spcAft>
                <a:spcPts val="0"/>
              </a:spcAft>
              <a:buClr>
                <a:schemeClr val="accent1"/>
              </a:buClr>
              <a:buSzPts val="5200"/>
              <a:buNone/>
              <a:defRPr sz="5200">
                <a:solidFill>
                  <a:schemeClr val="accent1"/>
                </a:solidFill>
              </a:defRPr>
            </a:lvl2pPr>
            <a:lvl3pPr lvl="2" algn="ctr">
              <a:spcBef>
                <a:spcPts val="0"/>
              </a:spcBef>
              <a:spcAft>
                <a:spcPts val="0"/>
              </a:spcAft>
              <a:buClr>
                <a:schemeClr val="accent1"/>
              </a:buClr>
              <a:buSzPts val="5200"/>
              <a:buNone/>
              <a:defRPr sz="5200">
                <a:solidFill>
                  <a:schemeClr val="accent1"/>
                </a:solidFill>
              </a:defRPr>
            </a:lvl3pPr>
            <a:lvl4pPr lvl="3" algn="ctr">
              <a:spcBef>
                <a:spcPts val="0"/>
              </a:spcBef>
              <a:spcAft>
                <a:spcPts val="0"/>
              </a:spcAft>
              <a:buClr>
                <a:schemeClr val="accent1"/>
              </a:buClr>
              <a:buSzPts val="5200"/>
              <a:buNone/>
              <a:defRPr sz="5200">
                <a:solidFill>
                  <a:schemeClr val="accent1"/>
                </a:solidFill>
              </a:defRPr>
            </a:lvl4pPr>
            <a:lvl5pPr lvl="4" algn="ctr">
              <a:spcBef>
                <a:spcPts val="0"/>
              </a:spcBef>
              <a:spcAft>
                <a:spcPts val="0"/>
              </a:spcAft>
              <a:buClr>
                <a:schemeClr val="accent1"/>
              </a:buClr>
              <a:buSzPts val="5200"/>
              <a:buNone/>
              <a:defRPr sz="5200">
                <a:solidFill>
                  <a:schemeClr val="accent1"/>
                </a:solidFill>
              </a:defRPr>
            </a:lvl5pPr>
            <a:lvl6pPr lvl="5" algn="ctr">
              <a:spcBef>
                <a:spcPts val="0"/>
              </a:spcBef>
              <a:spcAft>
                <a:spcPts val="0"/>
              </a:spcAft>
              <a:buClr>
                <a:schemeClr val="accent1"/>
              </a:buClr>
              <a:buSzPts val="5200"/>
              <a:buNone/>
              <a:defRPr sz="5200">
                <a:solidFill>
                  <a:schemeClr val="accent1"/>
                </a:solidFill>
              </a:defRPr>
            </a:lvl6pPr>
            <a:lvl7pPr lvl="6" algn="ctr">
              <a:spcBef>
                <a:spcPts val="0"/>
              </a:spcBef>
              <a:spcAft>
                <a:spcPts val="0"/>
              </a:spcAft>
              <a:buClr>
                <a:schemeClr val="accent1"/>
              </a:buClr>
              <a:buSzPts val="5200"/>
              <a:buNone/>
              <a:defRPr sz="5200">
                <a:solidFill>
                  <a:schemeClr val="accent1"/>
                </a:solidFill>
              </a:defRPr>
            </a:lvl7pPr>
            <a:lvl8pPr lvl="7" algn="ctr">
              <a:spcBef>
                <a:spcPts val="0"/>
              </a:spcBef>
              <a:spcAft>
                <a:spcPts val="0"/>
              </a:spcAft>
              <a:buClr>
                <a:schemeClr val="accent1"/>
              </a:buClr>
              <a:buSzPts val="5200"/>
              <a:buNone/>
              <a:defRPr sz="5200">
                <a:solidFill>
                  <a:schemeClr val="accent1"/>
                </a:solidFill>
              </a:defRPr>
            </a:lvl8pPr>
            <a:lvl9pPr lvl="8" algn="ctr">
              <a:spcBef>
                <a:spcPts val="0"/>
              </a:spcBef>
              <a:spcAft>
                <a:spcPts val="0"/>
              </a:spcAft>
              <a:buClr>
                <a:schemeClr val="accent1"/>
              </a:buClr>
              <a:buSzPts val="5200"/>
              <a:buNone/>
              <a:defRPr sz="5200">
                <a:solidFill>
                  <a:schemeClr val="accent1"/>
                </a:solidFill>
              </a:defRPr>
            </a:lvl9pPr>
          </a:lstStyle>
          <a:p/>
        </p:txBody>
      </p:sp>
      <p:sp>
        <p:nvSpPr>
          <p:cNvPr id="11" name="Google Shape;11;p2"/>
          <p:cNvSpPr txBox="1"/>
          <p:nvPr>
            <p:ph idx="1" type="subTitle"/>
          </p:nvPr>
        </p:nvSpPr>
        <p:spPr>
          <a:xfrm>
            <a:off x="6089050" y="3783425"/>
            <a:ext cx="2021400" cy="67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1200"/>
              <a:buNone/>
              <a:defRPr sz="1600">
                <a:solidFill>
                  <a:schemeClr val="accent2"/>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12" name="Google Shape;12;p2"/>
          <p:cNvGrpSpPr/>
          <p:nvPr/>
        </p:nvGrpSpPr>
        <p:grpSpPr>
          <a:xfrm>
            <a:off x="7580850" y="-974699"/>
            <a:ext cx="2007200" cy="1916649"/>
            <a:chOff x="7580850" y="-974699"/>
            <a:chExt cx="2007200" cy="1916649"/>
          </a:xfrm>
        </p:grpSpPr>
        <p:pic>
          <p:nvPicPr>
            <p:cNvPr id="13" name="Google Shape;13;p2"/>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14" name="Google Shape;14;p2"/>
            <p:cNvSpPr/>
            <p:nvPr/>
          </p:nvSpPr>
          <p:spPr>
            <a:xfrm>
              <a:off x="8271729" y="137050"/>
              <a:ext cx="804900" cy="8049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5" name="Google Shape;15;p2"/>
            <p:cNvCxnSpPr/>
            <p:nvPr/>
          </p:nvCxnSpPr>
          <p:spPr>
            <a:xfrm flipH="1" rot="10800000">
              <a:off x="8161850" y="137050"/>
              <a:ext cx="1426200" cy="6738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3219" l="2464" r="2006" t="2636"/>
          <a:stretch/>
        </p:blipFill>
        <p:spPr>
          <a:xfrm>
            <a:off x="0" y="0"/>
            <a:ext cx="9144003" cy="5143501"/>
          </a:xfrm>
          <a:prstGeom prst="rect">
            <a:avLst/>
          </a:prstGeom>
          <a:noFill/>
          <a:ln>
            <a:noFill/>
          </a:ln>
        </p:spPr>
      </p:pic>
      <p:sp>
        <p:nvSpPr>
          <p:cNvPr id="80" name="Google Shape;80;p11"/>
          <p:cNvSpPr txBox="1"/>
          <p:nvPr>
            <p:ph hasCustomPrompt="1" type="title"/>
          </p:nvPr>
        </p:nvSpPr>
        <p:spPr>
          <a:xfrm>
            <a:off x="2475900" y="1369675"/>
            <a:ext cx="4192200" cy="1620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9600"/>
              <a:buNone/>
              <a:defRPr sz="9600">
                <a:solidFill>
                  <a:schemeClr val="accent2"/>
                </a:solidFill>
              </a:defRPr>
            </a:lvl1pPr>
            <a:lvl2pPr lvl="1" algn="ctr">
              <a:spcBef>
                <a:spcPts val="0"/>
              </a:spcBef>
              <a:spcAft>
                <a:spcPts val="0"/>
              </a:spcAft>
              <a:buClr>
                <a:schemeClr val="accent2"/>
              </a:buClr>
              <a:buSzPts val="9600"/>
              <a:buNone/>
              <a:defRPr sz="9600">
                <a:solidFill>
                  <a:schemeClr val="accent2"/>
                </a:solidFill>
              </a:defRPr>
            </a:lvl2pPr>
            <a:lvl3pPr lvl="2" algn="ctr">
              <a:spcBef>
                <a:spcPts val="0"/>
              </a:spcBef>
              <a:spcAft>
                <a:spcPts val="0"/>
              </a:spcAft>
              <a:buClr>
                <a:schemeClr val="accent2"/>
              </a:buClr>
              <a:buSzPts val="9600"/>
              <a:buNone/>
              <a:defRPr sz="9600">
                <a:solidFill>
                  <a:schemeClr val="accent2"/>
                </a:solidFill>
              </a:defRPr>
            </a:lvl3pPr>
            <a:lvl4pPr lvl="3" algn="ctr">
              <a:spcBef>
                <a:spcPts val="0"/>
              </a:spcBef>
              <a:spcAft>
                <a:spcPts val="0"/>
              </a:spcAft>
              <a:buClr>
                <a:schemeClr val="accent2"/>
              </a:buClr>
              <a:buSzPts val="9600"/>
              <a:buNone/>
              <a:defRPr sz="9600">
                <a:solidFill>
                  <a:schemeClr val="accent2"/>
                </a:solidFill>
              </a:defRPr>
            </a:lvl4pPr>
            <a:lvl5pPr lvl="4" algn="ctr">
              <a:spcBef>
                <a:spcPts val="0"/>
              </a:spcBef>
              <a:spcAft>
                <a:spcPts val="0"/>
              </a:spcAft>
              <a:buClr>
                <a:schemeClr val="accent2"/>
              </a:buClr>
              <a:buSzPts val="9600"/>
              <a:buNone/>
              <a:defRPr sz="9600">
                <a:solidFill>
                  <a:schemeClr val="accent2"/>
                </a:solidFill>
              </a:defRPr>
            </a:lvl5pPr>
            <a:lvl6pPr lvl="5" algn="ctr">
              <a:spcBef>
                <a:spcPts val="0"/>
              </a:spcBef>
              <a:spcAft>
                <a:spcPts val="0"/>
              </a:spcAft>
              <a:buClr>
                <a:schemeClr val="accent2"/>
              </a:buClr>
              <a:buSzPts val="9600"/>
              <a:buNone/>
              <a:defRPr sz="9600">
                <a:solidFill>
                  <a:schemeClr val="accent2"/>
                </a:solidFill>
              </a:defRPr>
            </a:lvl6pPr>
            <a:lvl7pPr lvl="6" algn="ctr">
              <a:spcBef>
                <a:spcPts val="0"/>
              </a:spcBef>
              <a:spcAft>
                <a:spcPts val="0"/>
              </a:spcAft>
              <a:buClr>
                <a:schemeClr val="accent2"/>
              </a:buClr>
              <a:buSzPts val="9600"/>
              <a:buNone/>
              <a:defRPr sz="9600">
                <a:solidFill>
                  <a:schemeClr val="accent2"/>
                </a:solidFill>
              </a:defRPr>
            </a:lvl7pPr>
            <a:lvl8pPr lvl="7" algn="ctr">
              <a:spcBef>
                <a:spcPts val="0"/>
              </a:spcBef>
              <a:spcAft>
                <a:spcPts val="0"/>
              </a:spcAft>
              <a:buClr>
                <a:schemeClr val="accent2"/>
              </a:buClr>
              <a:buSzPts val="9600"/>
              <a:buNone/>
              <a:defRPr sz="9600">
                <a:solidFill>
                  <a:schemeClr val="accent2"/>
                </a:solidFill>
              </a:defRPr>
            </a:lvl8pPr>
            <a:lvl9pPr lvl="8" algn="ctr">
              <a:spcBef>
                <a:spcPts val="0"/>
              </a:spcBef>
              <a:spcAft>
                <a:spcPts val="0"/>
              </a:spcAft>
              <a:buClr>
                <a:schemeClr val="accent2"/>
              </a:buClr>
              <a:buSzPts val="9600"/>
              <a:buNone/>
              <a:defRPr sz="9600">
                <a:solidFill>
                  <a:schemeClr val="accent2"/>
                </a:solidFill>
              </a:defRPr>
            </a:lvl9pPr>
          </a:lstStyle>
          <a:p>
            <a:r>
              <a:t>xx%</a:t>
            </a:r>
          </a:p>
        </p:txBody>
      </p:sp>
      <p:sp>
        <p:nvSpPr>
          <p:cNvPr id="81" name="Google Shape;81;p11"/>
          <p:cNvSpPr txBox="1"/>
          <p:nvPr>
            <p:ph idx="1" type="subTitle"/>
          </p:nvPr>
        </p:nvSpPr>
        <p:spPr>
          <a:xfrm>
            <a:off x="5742950" y="3434075"/>
            <a:ext cx="1812300" cy="95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None/>
              <a:defRPr sz="1600">
                <a:solidFill>
                  <a:schemeClr val="accent2"/>
                </a:solidFill>
              </a:defRPr>
            </a:lvl1pPr>
            <a:lvl2pPr lvl="1" rtl="0" algn="ctr">
              <a:lnSpc>
                <a:spcPct val="100000"/>
              </a:lnSpc>
              <a:spcBef>
                <a:spcPts val="0"/>
              </a:spcBef>
              <a:spcAft>
                <a:spcPts val="0"/>
              </a:spcAft>
              <a:buClr>
                <a:schemeClr val="accent2"/>
              </a:buClr>
              <a:buSzPts val="1600"/>
              <a:buNone/>
              <a:defRPr sz="1600">
                <a:solidFill>
                  <a:schemeClr val="accent2"/>
                </a:solidFill>
              </a:defRPr>
            </a:lvl2pPr>
            <a:lvl3pPr lvl="2" rtl="0" algn="ctr">
              <a:lnSpc>
                <a:spcPct val="100000"/>
              </a:lnSpc>
              <a:spcBef>
                <a:spcPts val="1600"/>
              </a:spcBef>
              <a:spcAft>
                <a:spcPts val="0"/>
              </a:spcAft>
              <a:buClr>
                <a:schemeClr val="accent2"/>
              </a:buClr>
              <a:buSzPts val="1600"/>
              <a:buNone/>
              <a:defRPr sz="1600">
                <a:solidFill>
                  <a:schemeClr val="accent2"/>
                </a:solidFill>
              </a:defRPr>
            </a:lvl3pPr>
            <a:lvl4pPr lvl="3" rtl="0" algn="ctr">
              <a:lnSpc>
                <a:spcPct val="100000"/>
              </a:lnSpc>
              <a:spcBef>
                <a:spcPts val="1600"/>
              </a:spcBef>
              <a:spcAft>
                <a:spcPts val="0"/>
              </a:spcAft>
              <a:buClr>
                <a:schemeClr val="accent2"/>
              </a:buClr>
              <a:buSzPts val="1600"/>
              <a:buNone/>
              <a:defRPr sz="1600">
                <a:solidFill>
                  <a:schemeClr val="accent2"/>
                </a:solidFill>
              </a:defRPr>
            </a:lvl4pPr>
            <a:lvl5pPr lvl="4" rtl="0" algn="ctr">
              <a:lnSpc>
                <a:spcPct val="100000"/>
              </a:lnSpc>
              <a:spcBef>
                <a:spcPts val="1600"/>
              </a:spcBef>
              <a:spcAft>
                <a:spcPts val="0"/>
              </a:spcAft>
              <a:buClr>
                <a:schemeClr val="accent2"/>
              </a:buClr>
              <a:buSzPts val="1600"/>
              <a:buNone/>
              <a:defRPr sz="1600">
                <a:solidFill>
                  <a:schemeClr val="accent2"/>
                </a:solidFill>
              </a:defRPr>
            </a:lvl5pPr>
            <a:lvl6pPr lvl="5" rtl="0" algn="ctr">
              <a:lnSpc>
                <a:spcPct val="100000"/>
              </a:lnSpc>
              <a:spcBef>
                <a:spcPts val="1600"/>
              </a:spcBef>
              <a:spcAft>
                <a:spcPts val="0"/>
              </a:spcAft>
              <a:buClr>
                <a:schemeClr val="accent2"/>
              </a:buClr>
              <a:buSzPts val="1600"/>
              <a:buNone/>
              <a:defRPr sz="1600">
                <a:solidFill>
                  <a:schemeClr val="accent2"/>
                </a:solidFill>
              </a:defRPr>
            </a:lvl6pPr>
            <a:lvl7pPr lvl="6" rtl="0" algn="ctr">
              <a:lnSpc>
                <a:spcPct val="100000"/>
              </a:lnSpc>
              <a:spcBef>
                <a:spcPts val="1600"/>
              </a:spcBef>
              <a:spcAft>
                <a:spcPts val="0"/>
              </a:spcAft>
              <a:buClr>
                <a:schemeClr val="accent2"/>
              </a:buClr>
              <a:buSzPts val="1600"/>
              <a:buNone/>
              <a:defRPr sz="1600">
                <a:solidFill>
                  <a:schemeClr val="accent2"/>
                </a:solidFill>
              </a:defRPr>
            </a:lvl7pPr>
            <a:lvl8pPr lvl="7" rtl="0" algn="ctr">
              <a:lnSpc>
                <a:spcPct val="100000"/>
              </a:lnSpc>
              <a:spcBef>
                <a:spcPts val="1600"/>
              </a:spcBef>
              <a:spcAft>
                <a:spcPts val="0"/>
              </a:spcAft>
              <a:buClr>
                <a:schemeClr val="accent2"/>
              </a:buClr>
              <a:buSzPts val="1600"/>
              <a:buNone/>
              <a:defRPr sz="1600">
                <a:solidFill>
                  <a:schemeClr val="accent2"/>
                </a:solidFill>
              </a:defRPr>
            </a:lvl8pPr>
            <a:lvl9pPr lvl="8" rtl="0" algn="ctr">
              <a:lnSpc>
                <a:spcPct val="100000"/>
              </a:lnSpc>
              <a:spcBef>
                <a:spcPts val="1600"/>
              </a:spcBef>
              <a:spcAft>
                <a:spcPts val="1600"/>
              </a:spcAft>
              <a:buClr>
                <a:schemeClr val="accent2"/>
              </a:buClr>
              <a:buSzPts val="1600"/>
              <a:buNone/>
              <a:defRPr sz="1600">
                <a:solidFill>
                  <a:schemeClr val="accent2"/>
                </a:solidFill>
              </a:defRPr>
            </a:lvl9pPr>
          </a:lstStyle>
          <a:p/>
        </p:txBody>
      </p:sp>
      <p:grpSp>
        <p:nvGrpSpPr>
          <p:cNvPr id="82" name="Google Shape;82;p11"/>
          <p:cNvGrpSpPr/>
          <p:nvPr/>
        </p:nvGrpSpPr>
        <p:grpSpPr>
          <a:xfrm rot="-1261221">
            <a:off x="8012105" y="-105620"/>
            <a:ext cx="1086690" cy="2224761"/>
            <a:chOff x="132278" y="1922694"/>
            <a:chExt cx="1225385" cy="2508710"/>
          </a:xfrm>
        </p:grpSpPr>
        <p:pic>
          <p:nvPicPr>
            <p:cNvPr id="83" name="Google Shape;83;p11"/>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84" name="Google Shape;84;p11"/>
            <p:cNvGrpSpPr/>
            <p:nvPr/>
          </p:nvGrpSpPr>
          <p:grpSpPr>
            <a:xfrm>
              <a:off x="132278" y="1922694"/>
              <a:ext cx="1161900" cy="2101500"/>
              <a:chOff x="3" y="614594"/>
              <a:chExt cx="1161900" cy="2101500"/>
            </a:xfrm>
          </p:grpSpPr>
          <p:sp>
            <p:nvSpPr>
              <p:cNvPr id="85" name="Google Shape;85;p11"/>
              <p:cNvSpPr/>
              <p:nvPr/>
            </p:nvSpPr>
            <p:spPr>
              <a:xfrm>
                <a:off x="3" y="1283925"/>
                <a:ext cx="1161900" cy="1161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86" name="Google Shape;86;p11"/>
              <p:cNvSpPr/>
              <p:nvPr/>
            </p:nvSpPr>
            <p:spPr>
              <a:xfrm>
                <a:off x="148000" y="823950"/>
                <a:ext cx="674100" cy="6741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87" name="Google Shape;87;p11"/>
              <p:cNvCxnSpPr/>
              <p:nvPr/>
            </p:nvCxnSpPr>
            <p:spPr>
              <a:xfrm rot="10800000">
                <a:off x="383463" y="614594"/>
                <a:ext cx="321900" cy="210150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8" name="Shape 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9" name="Shape 89"/>
        <p:cNvGrpSpPr/>
        <p:nvPr/>
      </p:nvGrpSpPr>
      <p:grpSpPr>
        <a:xfrm>
          <a:off x="0" y="0"/>
          <a:ext cx="0" cy="0"/>
          <a:chOff x="0" y="0"/>
          <a:chExt cx="0" cy="0"/>
        </a:xfrm>
      </p:grpSpPr>
      <p:pic>
        <p:nvPicPr>
          <p:cNvPr id="90" name="Google Shape;90;p13"/>
          <p:cNvPicPr preferRelativeResize="0"/>
          <p:nvPr/>
        </p:nvPicPr>
        <p:blipFill rotWithShape="1">
          <a:blip r:embed="rId2">
            <a:alphaModFix/>
          </a:blip>
          <a:srcRect b="9137" l="4947" r="7486" t="4573"/>
          <a:stretch/>
        </p:blipFill>
        <p:spPr>
          <a:xfrm flipH="1" rot="10800000">
            <a:off x="25" y="0"/>
            <a:ext cx="9144003" cy="5143501"/>
          </a:xfrm>
          <a:prstGeom prst="rect">
            <a:avLst/>
          </a:prstGeom>
          <a:noFill/>
          <a:ln>
            <a:noFill/>
          </a:ln>
        </p:spPr>
      </p:pic>
      <p:sp>
        <p:nvSpPr>
          <p:cNvPr id="91" name="Google Shape;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13"/>
          <p:cNvSpPr txBox="1"/>
          <p:nvPr>
            <p:ph hasCustomPrompt="1" idx="2" type="title"/>
          </p:nvPr>
        </p:nvSpPr>
        <p:spPr>
          <a:xfrm>
            <a:off x="720000" y="157171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3" name="Google Shape;93;p13"/>
          <p:cNvSpPr txBox="1"/>
          <p:nvPr>
            <p:ph hasCustomPrompt="1" idx="3" type="title"/>
          </p:nvPr>
        </p:nvSpPr>
        <p:spPr>
          <a:xfrm>
            <a:off x="720000" y="304694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4" name="Google Shape;94;p13"/>
          <p:cNvSpPr txBox="1"/>
          <p:nvPr>
            <p:ph hasCustomPrompt="1" idx="4" type="title"/>
          </p:nvPr>
        </p:nvSpPr>
        <p:spPr>
          <a:xfrm>
            <a:off x="3350163" y="157172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5" name="Google Shape;95;p13"/>
          <p:cNvSpPr txBox="1"/>
          <p:nvPr>
            <p:ph hasCustomPrompt="1" idx="5" type="title"/>
          </p:nvPr>
        </p:nvSpPr>
        <p:spPr>
          <a:xfrm>
            <a:off x="3350163" y="304694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6" name="Google Shape;96;p13"/>
          <p:cNvSpPr txBox="1"/>
          <p:nvPr>
            <p:ph hasCustomPrompt="1" idx="6" type="title"/>
          </p:nvPr>
        </p:nvSpPr>
        <p:spPr>
          <a:xfrm>
            <a:off x="5976950" y="157172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7" name="Google Shape;97;p13"/>
          <p:cNvSpPr txBox="1"/>
          <p:nvPr>
            <p:ph hasCustomPrompt="1" idx="7" type="title"/>
          </p:nvPr>
        </p:nvSpPr>
        <p:spPr>
          <a:xfrm>
            <a:off x="5976950" y="304694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8" name="Google Shape;98;p13"/>
          <p:cNvSpPr txBox="1"/>
          <p:nvPr>
            <p:ph idx="1" type="subTitle"/>
          </p:nvPr>
        </p:nvSpPr>
        <p:spPr>
          <a:xfrm>
            <a:off x="991325" y="2122825"/>
            <a:ext cx="21825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 name="Google Shape;99;p13"/>
          <p:cNvSpPr txBox="1"/>
          <p:nvPr>
            <p:ph idx="8" type="subTitle"/>
          </p:nvPr>
        </p:nvSpPr>
        <p:spPr>
          <a:xfrm>
            <a:off x="3621500" y="2122825"/>
            <a:ext cx="21825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0" name="Google Shape;100;p13"/>
          <p:cNvSpPr txBox="1"/>
          <p:nvPr>
            <p:ph idx="9" type="subTitle"/>
          </p:nvPr>
        </p:nvSpPr>
        <p:spPr>
          <a:xfrm>
            <a:off x="6248275" y="2122825"/>
            <a:ext cx="21825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1" name="Google Shape;101;p13"/>
          <p:cNvSpPr txBox="1"/>
          <p:nvPr>
            <p:ph idx="13" type="subTitle"/>
          </p:nvPr>
        </p:nvSpPr>
        <p:spPr>
          <a:xfrm>
            <a:off x="991325" y="3598100"/>
            <a:ext cx="21825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2" name="Google Shape;102;p13"/>
          <p:cNvSpPr txBox="1"/>
          <p:nvPr>
            <p:ph idx="14" type="subTitle"/>
          </p:nvPr>
        </p:nvSpPr>
        <p:spPr>
          <a:xfrm>
            <a:off x="3621500" y="3598100"/>
            <a:ext cx="21825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3" name="Google Shape;103;p13"/>
          <p:cNvSpPr txBox="1"/>
          <p:nvPr>
            <p:ph idx="15" type="subTitle"/>
          </p:nvPr>
        </p:nvSpPr>
        <p:spPr>
          <a:xfrm>
            <a:off x="6248275" y="3598100"/>
            <a:ext cx="21762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4" name="Google Shape;104;p13"/>
          <p:cNvGrpSpPr/>
          <p:nvPr/>
        </p:nvGrpSpPr>
        <p:grpSpPr>
          <a:xfrm>
            <a:off x="8193999" y="-6"/>
            <a:ext cx="1788020" cy="2821503"/>
            <a:chOff x="8193999" y="-6"/>
            <a:chExt cx="1788020" cy="2821503"/>
          </a:xfrm>
        </p:grpSpPr>
        <p:pic>
          <p:nvPicPr>
            <p:cNvPr id="105" name="Google Shape;105;p13"/>
            <p:cNvPicPr preferRelativeResize="0"/>
            <p:nvPr/>
          </p:nvPicPr>
          <p:blipFill>
            <a:blip r:embed="rId3">
              <a:alphaModFix/>
            </a:blip>
            <a:stretch>
              <a:fillRect/>
            </a:stretch>
          </p:blipFill>
          <p:spPr>
            <a:xfrm rot="4619114">
              <a:off x="8400350" y="1239827"/>
              <a:ext cx="1438199" cy="1438199"/>
            </a:xfrm>
            <a:prstGeom prst="rect">
              <a:avLst/>
            </a:prstGeom>
            <a:noFill/>
            <a:ln>
              <a:noFill/>
            </a:ln>
          </p:spPr>
        </p:pic>
        <p:grpSp>
          <p:nvGrpSpPr>
            <p:cNvPr id="106" name="Google Shape;106;p13"/>
            <p:cNvGrpSpPr/>
            <p:nvPr/>
          </p:nvGrpSpPr>
          <p:grpSpPr>
            <a:xfrm>
              <a:off x="8193999" y="-6"/>
              <a:ext cx="1208112" cy="2342845"/>
              <a:chOff x="2575" y="2407925"/>
              <a:chExt cx="845425" cy="1639500"/>
            </a:xfrm>
          </p:grpSpPr>
          <p:sp>
            <p:nvSpPr>
              <p:cNvPr id="107" name="Google Shape;107;p13"/>
              <p:cNvSpPr/>
              <p:nvPr/>
            </p:nvSpPr>
            <p:spPr>
              <a:xfrm>
                <a:off x="53900" y="286107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8" name="Google Shape;108;p13"/>
              <p:cNvSpPr/>
              <p:nvPr/>
            </p:nvSpPr>
            <p:spPr>
              <a:xfrm>
                <a:off x="2575" y="2636475"/>
                <a:ext cx="571800" cy="5718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09" name="Google Shape;109;p13"/>
              <p:cNvCxnSpPr/>
              <p:nvPr/>
            </p:nvCxnSpPr>
            <p:spPr>
              <a:xfrm rot="10800000">
                <a:off x="2584" y="2407925"/>
                <a:ext cx="842400" cy="163950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542" l="16157" r="8444" t="20157"/>
          <a:stretch/>
        </p:blipFill>
        <p:spPr>
          <a:xfrm>
            <a:off x="25" y="0"/>
            <a:ext cx="9144003" cy="5143501"/>
          </a:xfrm>
          <a:prstGeom prst="rect">
            <a:avLst/>
          </a:prstGeom>
          <a:noFill/>
          <a:ln>
            <a:noFill/>
          </a:ln>
        </p:spPr>
      </p:pic>
      <p:sp>
        <p:nvSpPr>
          <p:cNvPr id="112" name="Google Shape;11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3" name="Google Shape;113;p14"/>
          <p:cNvPicPr preferRelativeResize="0"/>
          <p:nvPr/>
        </p:nvPicPr>
        <p:blipFill>
          <a:blip r:embed="rId3">
            <a:alphaModFix/>
          </a:blip>
          <a:stretch>
            <a:fillRect/>
          </a:stretch>
        </p:blipFill>
        <p:spPr>
          <a:xfrm flipH="1">
            <a:off x="8423998" y="-733166"/>
            <a:ext cx="1522279" cy="1522279"/>
          </a:xfrm>
          <a:prstGeom prst="rect">
            <a:avLst/>
          </a:prstGeom>
          <a:noFill/>
          <a:ln>
            <a:noFill/>
          </a:ln>
        </p:spPr>
      </p:pic>
      <p:grpSp>
        <p:nvGrpSpPr>
          <p:cNvPr id="114" name="Google Shape;114;p14"/>
          <p:cNvGrpSpPr/>
          <p:nvPr/>
        </p:nvGrpSpPr>
        <p:grpSpPr>
          <a:xfrm>
            <a:off x="-394725" y="4325625"/>
            <a:ext cx="1807075" cy="1083275"/>
            <a:chOff x="-394725" y="4325625"/>
            <a:chExt cx="1807075" cy="1083275"/>
          </a:xfrm>
        </p:grpSpPr>
        <p:pic>
          <p:nvPicPr>
            <p:cNvPr id="115" name="Google Shape;115;p14"/>
            <p:cNvPicPr preferRelativeResize="0"/>
            <p:nvPr/>
          </p:nvPicPr>
          <p:blipFill>
            <a:blip r:embed="rId4">
              <a:alphaModFix/>
            </a:blip>
            <a:stretch>
              <a:fillRect/>
            </a:stretch>
          </p:blipFill>
          <p:spPr>
            <a:xfrm rot="10800000">
              <a:off x="-394725" y="4338588"/>
              <a:ext cx="969525" cy="969525"/>
            </a:xfrm>
            <a:prstGeom prst="rect">
              <a:avLst/>
            </a:prstGeom>
            <a:noFill/>
            <a:ln>
              <a:noFill/>
            </a:ln>
          </p:spPr>
        </p:pic>
        <p:sp>
          <p:nvSpPr>
            <p:cNvPr id="116" name="Google Shape;116;p14"/>
            <p:cNvSpPr/>
            <p:nvPr/>
          </p:nvSpPr>
          <p:spPr>
            <a:xfrm>
              <a:off x="310779" y="4604000"/>
              <a:ext cx="804900" cy="8049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17" name="Google Shape;117;p14"/>
            <p:cNvCxnSpPr/>
            <p:nvPr/>
          </p:nvCxnSpPr>
          <p:spPr>
            <a:xfrm>
              <a:off x="472450" y="4325625"/>
              <a:ext cx="939900" cy="6858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18" name="Shape 118"/>
        <p:cNvGrpSpPr/>
        <p:nvPr/>
      </p:nvGrpSpPr>
      <p:grpSpPr>
        <a:xfrm>
          <a:off x="0" y="0"/>
          <a:ext cx="0" cy="0"/>
          <a:chOff x="0" y="0"/>
          <a:chExt cx="0" cy="0"/>
        </a:xfrm>
      </p:grpSpPr>
      <p:pic>
        <p:nvPicPr>
          <p:cNvPr id="119" name="Google Shape;119;p15"/>
          <p:cNvPicPr preferRelativeResize="0"/>
          <p:nvPr/>
        </p:nvPicPr>
        <p:blipFill rotWithShape="1">
          <a:blip r:embed="rId2">
            <a:alphaModFix/>
          </a:blip>
          <a:srcRect b="11190" l="8070" r="5893" t="4035"/>
          <a:stretch/>
        </p:blipFill>
        <p:spPr>
          <a:xfrm>
            <a:off x="0" y="0"/>
            <a:ext cx="9144003" cy="5143501"/>
          </a:xfrm>
          <a:prstGeom prst="rect">
            <a:avLst/>
          </a:prstGeom>
          <a:noFill/>
          <a:ln>
            <a:noFill/>
          </a:ln>
        </p:spPr>
      </p:pic>
      <p:sp>
        <p:nvSpPr>
          <p:cNvPr id="120" name="Google Shape;120;p15"/>
          <p:cNvSpPr txBox="1"/>
          <p:nvPr>
            <p:ph type="title"/>
          </p:nvPr>
        </p:nvSpPr>
        <p:spPr>
          <a:xfrm>
            <a:off x="1789975" y="537275"/>
            <a:ext cx="25095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1" name="Google Shape;121;p15"/>
          <p:cNvGrpSpPr/>
          <p:nvPr/>
        </p:nvGrpSpPr>
        <p:grpSpPr>
          <a:xfrm>
            <a:off x="8284937" y="3569414"/>
            <a:ext cx="1475058" cy="1983688"/>
            <a:chOff x="8038017" y="2160203"/>
            <a:chExt cx="1411674" cy="1898447"/>
          </a:xfrm>
        </p:grpSpPr>
        <p:pic>
          <p:nvPicPr>
            <p:cNvPr id="122" name="Google Shape;122;p15"/>
            <p:cNvPicPr preferRelativeResize="0"/>
            <p:nvPr/>
          </p:nvPicPr>
          <p:blipFill>
            <a:blip r:embed="rId3">
              <a:alphaModFix/>
            </a:blip>
            <a:stretch>
              <a:fillRect/>
            </a:stretch>
          </p:blipFill>
          <p:spPr>
            <a:xfrm rot="9000028">
              <a:off x="8227148" y="2349325"/>
              <a:ext cx="1033412" cy="1033403"/>
            </a:xfrm>
            <a:prstGeom prst="rect">
              <a:avLst/>
            </a:prstGeom>
            <a:noFill/>
            <a:ln>
              <a:noFill/>
            </a:ln>
          </p:spPr>
        </p:pic>
        <p:sp>
          <p:nvSpPr>
            <p:cNvPr id="123" name="Google Shape;123;p15"/>
            <p:cNvSpPr/>
            <p:nvPr/>
          </p:nvSpPr>
          <p:spPr>
            <a:xfrm>
              <a:off x="8150966" y="3029900"/>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24" name="Google Shape;124;p15"/>
            <p:cNvCxnSpPr/>
            <p:nvPr/>
          </p:nvCxnSpPr>
          <p:spPr>
            <a:xfrm flipH="1" rot="10800000">
              <a:off x="8346400" y="2250550"/>
              <a:ext cx="606300" cy="18081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25" name="Shape 125"/>
        <p:cNvGrpSpPr/>
        <p:nvPr/>
      </p:nvGrpSpPr>
      <p:grpSpPr>
        <a:xfrm>
          <a:off x="0" y="0"/>
          <a:ext cx="0" cy="0"/>
          <a:chOff x="0" y="0"/>
          <a:chExt cx="0" cy="0"/>
        </a:xfrm>
      </p:grpSpPr>
      <p:pic>
        <p:nvPicPr>
          <p:cNvPr id="126" name="Google Shape;126;p16"/>
          <p:cNvPicPr preferRelativeResize="0"/>
          <p:nvPr/>
        </p:nvPicPr>
        <p:blipFill rotWithShape="1">
          <a:blip r:embed="rId2">
            <a:alphaModFix/>
          </a:blip>
          <a:srcRect b="3658" l="7127" r="5306" t="10052"/>
          <a:stretch/>
        </p:blipFill>
        <p:spPr>
          <a:xfrm rot="10800000">
            <a:off x="25" y="0"/>
            <a:ext cx="9144003" cy="5143501"/>
          </a:xfrm>
          <a:prstGeom prst="rect">
            <a:avLst/>
          </a:prstGeom>
          <a:noFill/>
          <a:ln>
            <a:noFill/>
          </a:ln>
        </p:spPr>
      </p:pic>
      <p:sp>
        <p:nvSpPr>
          <p:cNvPr id="127" name="Google Shape;127;p16"/>
          <p:cNvSpPr txBox="1"/>
          <p:nvPr>
            <p:ph type="title"/>
          </p:nvPr>
        </p:nvSpPr>
        <p:spPr>
          <a:xfrm>
            <a:off x="713225" y="2255025"/>
            <a:ext cx="1791600" cy="10734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16"/>
          <p:cNvSpPr txBox="1"/>
          <p:nvPr>
            <p:ph idx="1" type="subTitle"/>
          </p:nvPr>
        </p:nvSpPr>
        <p:spPr>
          <a:xfrm>
            <a:off x="1097900" y="3530600"/>
            <a:ext cx="3275100" cy="107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9" name="Google Shape;129;p16"/>
          <p:cNvSpPr/>
          <p:nvPr>
            <p:ph idx="2" type="pic"/>
          </p:nvPr>
        </p:nvSpPr>
        <p:spPr>
          <a:xfrm>
            <a:off x="4699300" y="709100"/>
            <a:ext cx="4099500" cy="4099500"/>
          </a:xfrm>
          <a:prstGeom prst="ellipse">
            <a:avLst/>
          </a:prstGeom>
          <a:noFill/>
          <a:ln cap="flat" cmpd="sng" w="9525">
            <a:solidFill>
              <a:schemeClr val="accent2"/>
            </a:solidFill>
            <a:prstDash val="solid"/>
            <a:round/>
            <a:headEnd len="sm" w="sm" type="none"/>
            <a:tailEnd len="sm" w="sm" type="none"/>
          </a:ln>
        </p:spPr>
      </p:sp>
      <p:sp>
        <p:nvSpPr>
          <p:cNvPr id="130" name="Google Shape;130;p16"/>
          <p:cNvSpPr/>
          <p:nvPr>
            <p:ph idx="3" type="pic"/>
          </p:nvPr>
        </p:nvSpPr>
        <p:spPr>
          <a:xfrm>
            <a:off x="3000650" y="338100"/>
            <a:ext cx="2334000" cy="2334000"/>
          </a:xfrm>
          <a:prstGeom prst="ellipse">
            <a:avLst/>
          </a:prstGeom>
          <a:noFill/>
          <a:ln cap="flat" cmpd="sng" w="9525">
            <a:solidFill>
              <a:schemeClr val="accent2"/>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31" name="Shape 131"/>
        <p:cNvGrpSpPr/>
        <p:nvPr/>
      </p:nvGrpSpPr>
      <p:grpSpPr>
        <a:xfrm>
          <a:off x="0" y="0"/>
          <a:ext cx="0" cy="0"/>
          <a:chOff x="0" y="0"/>
          <a:chExt cx="0" cy="0"/>
        </a:xfrm>
      </p:grpSpPr>
      <p:pic>
        <p:nvPicPr>
          <p:cNvPr id="132" name="Google Shape;132;p17"/>
          <p:cNvPicPr preferRelativeResize="0"/>
          <p:nvPr/>
        </p:nvPicPr>
        <p:blipFill rotWithShape="1">
          <a:blip r:embed="rId2">
            <a:alphaModFix/>
          </a:blip>
          <a:srcRect b="3218" l="5118" r="4293" t="10492"/>
          <a:stretch/>
        </p:blipFill>
        <p:spPr>
          <a:xfrm>
            <a:off x="25" y="0"/>
            <a:ext cx="9144003" cy="5143501"/>
          </a:xfrm>
          <a:prstGeom prst="rect">
            <a:avLst/>
          </a:prstGeom>
          <a:noFill/>
          <a:ln>
            <a:noFill/>
          </a:ln>
        </p:spPr>
      </p:pic>
      <p:sp>
        <p:nvSpPr>
          <p:cNvPr id="133" name="Google Shape;133;p17"/>
          <p:cNvSpPr txBox="1"/>
          <p:nvPr>
            <p:ph type="title"/>
          </p:nvPr>
        </p:nvSpPr>
        <p:spPr>
          <a:xfrm>
            <a:off x="713225" y="539500"/>
            <a:ext cx="2387100" cy="1026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 name="Google Shape;134;p17"/>
          <p:cNvSpPr txBox="1"/>
          <p:nvPr>
            <p:ph idx="1" type="subTitle"/>
          </p:nvPr>
        </p:nvSpPr>
        <p:spPr>
          <a:xfrm>
            <a:off x="1612802" y="1788583"/>
            <a:ext cx="2991000" cy="7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5" name="Google Shape;135;p17"/>
          <p:cNvSpPr/>
          <p:nvPr>
            <p:ph idx="2" type="pic"/>
          </p:nvPr>
        </p:nvSpPr>
        <p:spPr>
          <a:xfrm>
            <a:off x="432825" y="2792550"/>
            <a:ext cx="2108400" cy="2108400"/>
          </a:xfrm>
          <a:prstGeom prst="ellipse">
            <a:avLst/>
          </a:prstGeom>
          <a:noFill/>
          <a:ln cap="flat" cmpd="sng" w="9525">
            <a:solidFill>
              <a:schemeClr val="accent2"/>
            </a:solidFill>
            <a:prstDash val="solid"/>
            <a:round/>
            <a:headEnd len="sm" w="sm" type="none"/>
            <a:tailEnd len="sm" w="sm" type="none"/>
          </a:ln>
        </p:spPr>
      </p:sp>
      <p:sp>
        <p:nvSpPr>
          <p:cNvPr id="136" name="Google Shape;136;p17"/>
          <p:cNvSpPr/>
          <p:nvPr>
            <p:ph idx="3" type="pic"/>
          </p:nvPr>
        </p:nvSpPr>
        <p:spPr>
          <a:xfrm>
            <a:off x="4973100" y="293300"/>
            <a:ext cx="3846900" cy="3846900"/>
          </a:xfrm>
          <a:prstGeom prst="ellipse">
            <a:avLst/>
          </a:prstGeom>
          <a:noFill/>
          <a:ln cap="flat" cmpd="sng" w="9525">
            <a:solidFill>
              <a:schemeClr val="accent2"/>
            </a:solidFill>
            <a:prstDash val="solid"/>
            <a:round/>
            <a:headEnd len="sm" w="sm" type="none"/>
            <a:tailEnd len="sm" w="sm" type="none"/>
          </a:ln>
        </p:spPr>
      </p:sp>
      <p:sp>
        <p:nvSpPr>
          <p:cNvPr id="137" name="Google Shape;137;p17"/>
          <p:cNvSpPr/>
          <p:nvPr>
            <p:ph idx="4" type="pic"/>
          </p:nvPr>
        </p:nvSpPr>
        <p:spPr>
          <a:xfrm>
            <a:off x="4511800" y="3072738"/>
            <a:ext cx="1548000" cy="1548000"/>
          </a:xfrm>
          <a:prstGeom prst="ellipse">
            <a:avLst/>
          </a:prstGeom>
          <a:noFill/>
          <a:ln cap="flat" cmpd="sng" w="9525">
            <a:solidFill>
              <a:schemeClr val="accent2"/>
            </a:solidFill>
            <a:prstDash val="solid"/>
            <a:round/>
            <a:headEnd len="sm" w="sm" type="none"/>
            <a:tailEnd len="sm" w="sm"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138"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b="12834" l="9636" r="10395" t="8375"/>
          <a:stretch/>
        </p:blipFill>
        <p:spPr>
          <a:xfrm>
            <a:off x="0" y="0"/>
            <a:ext cx="9144003" cy="5143501"/>
          </a:xfrm>
          <a:prstGeom prst="rect">
            <a:avLst/>
          </a:prstGeom>
          <a:noFill/>
          <a:ln>
            <a:noFill/>
          </a:ln>
        </p:spPr>
      </p:pic>
      <p:sp>
        <p:nvSpPr>
          <p:cNvPr id="140" name="Google Shape;140;p18"/>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18"/>
          <p:cNvSpPr txBox="1"/>
          <p:nvPr>
            <p:ph idx="1" type="body"/>
          </p:nvPr>
        </p:nvSpPr>
        <p:spPr>
          <a:xfrm>
            <a:off x="713250" y="1357050"/>
            <a:ext cx="7717500" cy="2296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23515" l="16157" r="8444" t="2184"/>
          <a:stretch/>
        </p:blipFill>
        <p:spPr>
          <a:xfrm rot="10800000">
            <a:off x="25" y="0"/>
            <a:ext cx="9144003" cy="5143501"/>
          </a:xfrm>
          <a:prstGeom prst="rect">
            <a:avLst/>
          </a:prstGeom>
          <a:noFill/>
          <a:ln>
            <a:noFill/>
          </a:ln>
        </p:spPr>
      </p:pic>
      <p:sp>
        <p:nvSpPr>
          <p:cNvPr id="144" name="Google Shape;14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19"/>
          <p:cNvSpPr txBox="1"/>
          <p:nvPr>
            <p:ph idx="1" type="subTitle"/>
          </p:nvPr>
        </p:nvSpPr>
        <p:spPr>
          <a:xfrm>
            <a:off x="1292850" y="2532425"/>
            <a:ext cx="1845300" cy="141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6" name="Google Shape;146;p19"/>
          <p:cNvSpPr txBox="1"/>
          <p:nvPr>
            <p:ph idx="2" type="subTitle"/>
          </p:nvPr>
        </p:nvSpPr>
        <p:spPr>
          <a:xfrm>
            <a:off x="3935775" y="2532425"/>
            <a:ext cx="1845300" cy="141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7" name="Google Shape;147;p19"/>
          <p:cNvSpPr txBox="1"/>
          <p:nvPr>
            <p:ph idx="3" type="subTitle"/>
          </p:nvPr>
        </p:nvSpPr>
        <p:spPr>
          <a:xfrm>
            <a:off x="6578700" y="2532425"/>
            <a:ext cx="1845300" cy="141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8" name="Google Shape;148;p19"/>
          <p:cNvSpPr txBox="1"/>
          <p:nvPr>
            <p:ph idx="4" type="subTitle"/>
          </p:nvPr>
        </p:nvSpPr>
        <p:spPr>
          <a:xfrm>
            <a:off x="720000" y="1682225"/>
            <a:ext cx="1930800" cy="774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9" name="Google Shape;149;p19"/>
          <p:cNvSpPr txBox="1"/>
          <p:nvPr>
            <p:ph idx="5" type="subTitle"/>
          </p:nvPr>
        </p:nvSpPr>
        <p:spPr>
          <a:xfrm>
            <a:off x="3362925" y="1682225"/>
            <a:ext cx="1930800" cy="774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0" name="Google Shape;150;p19"/>
          <p:cNvSpPr txBox="1"/>
          <p:nvPr>
            <p:ph idx="6" type="subTitle"/>
          </p:nvPr>
        </p:nvSpPr>
        <p:spPr>
          <a:xfrm>
            <a:off x="6005850" y="1682225"/>
            <a:ext cx="1930800" cy="774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51" name="Google Shape;151;p19"/>
          <p:cNvGrpSpPr/>
          <p:nvPr/>
        </p:nvGrpSpPr>
        <p:grpSpPr>
          <a:xfrm>
            <a:off x="8424075" y="63275"/>
            <a:ext cx="964800" cy="1058400"/>
            <a:chOff x="8424075" y="63275"/>
            <a:chExt cx="964800" cy="1058400"/>
          </a:xfrm>
        </p:grpSpPr>
        <p:sp>
          <p:nvSpPr>
            <p:cNvPr id="152" name="Google Shape;152;p19"/>
            <p:cNvSpPr/>
            <p:nvPr/>
          </p:nvSpPr>
          <p:spPr>
            <a:xfrm>
              <a:off x="8462395" y="138953"/>
              <a:ext cx="717300" cy="7173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53" name="Google Shape;153;p19"/>
            <p:cNvCxnSpPr/>
            <p:nvPr/>
          </p:nvCxnSpPr>
          <p:spPr>
            <a:xfrm rot="10800000">
              <a:off x="8424075" y="63275"/>
              <a:ext cx="964800" cy="1058400"/>
            </a:xfrm>
            <a:prstGeom prst="straightConnector1">
              <a:avLst/>
            </a:prstGeom>
            <a:noFill/>
            <a:ln cap="flat" cmpd="sng" w="9525">
              <a:solidFill>
                <a:schemeClr val="accent2"/>
              </a:solidFill>
              <a:prstDash val="solid"/>
              <a:round/>
              <a:headEnd len="med" w="med" type="none"/>
              <a:tailEnd len="med" w="med" type="none"/>
            </a:ln>
          </p:spPr>
        </p:cxnSp>
        <p:sp>
          <p:nvSpPr>
            <p:cNvPr id="154" name="Google Shape;154;p19"/>
            <p:cNvSpPr/>
            <p:nvPr/>
          </p:nvSpPr>
          <p:spPr>
            <a:xfrm>
              <a:off x="8834661" y="539506"/>
              <a:ext cx="462600" cy="462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grpSp>
        <p:nvGrpSpPr>
          <p:cNvPr id="155" name="Google Shape;155;p19"/>
          <p:cNvGrpSpPr/>
          <p:nvPr/>
        </p:nvGrpSpPr>
        <p:grpSpPr>
          <a:xfrm>
            <a:off x="-175409" y="3967473"/>
            <a:ext cx="1777263" cy="1777256"/>
            <a:chOff x="-175409" y="3967473"/>
            <a:chExt cx="1777263" cy="1777256"/>
          </a:xfrm>
        </p:grpSpPr>
        <p:pic>
          <p:nvPicPr>
            <p:cNvPr id="156" name="Google Shape;156;p19"/>
            <p:cNvPicPr preferRelativeResize="0"/>
            <p:nvPr/>
          </p:nvPicPr>
          <p:blipFill>
            <a:blip r:embed="rId3">
              <a:alphaModFix/>
            </a:blip>
            <a:stretch>
              <a:fillRect/>
            </a:stretch>
          </p:blipFill>
          <p:spPr>
            <a:xfrm rot="-3545504">
              <a:off x="65375" y="4208250"/>
              <a:ext cx="1295701" cy="1295701"/>
            </a:xfrm>
            <a:prstGeom prst="rect">
              <a:avLst/>
            </a:prstGeom>
            <a:noFill/>
            <a:ln>
              <a:noFill/>
            </a:ln>
          </p:spPr>
        </p:pic>
        <p:sp>
          <p:nvSpPr>
            <p:cNvPr id="157" name="Google Shape;157;p19"/>
            <p:cNvSpPr/>
            <p:nvPr/>
          </p:nvSpPr>
          <p:spPr>
            <a:xfrm>
              <a:off x="-175409" y="401372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8" name="Shape 158"/>
        <p:cNvGrpSpPr/>
        <p:nvPr/>
      </p:nvGrpSpPr>
      <p:grpSpPr>
        <a:xfrm>
          <a:off x="0" y="0"/>
          <a:ext cx="0" cy="0"/>
          <a:chOff x="0" y="0"/>
          <a:chExt cx="0" cy="0"/>
        </a:xfrm>
      </p:grpSpPr>
      <p:pic>
        <p:nvPicPr>
          <p:cNvPr id="159" name="Google Shape;159;p20"/>
          <p:cNvPicPr preferRelativeResize="0"/>
          <p:nvPr/>
        </p:nvPicPr>
        <p:blipFill rotWithShape="1">
          <a:blip r:embed="rId2">
            <a:alphaModFix/>
          </a:blip>
          <a:srcRect b="19339" l="9018" r="11243" t="4701"/>
          <a:stretch/>
        </p:blipFill>
        <p:spPr>
          <a:xfrm>
            <a:off x="25" y="0"/>
            <a:ext cx="9144003" cy="5143501"/>
          </a:xfrm>
          <a:prstGeom prst="rect">
            <a:avLst/>
          </a:prstGeom>
          <a:noFill/>
          <a:ln>
            <a:noFill/>
          </a:ln>
        </p:spPr>
      </p:pic>
      <p:sp>
        <p:nvSpPr>
          <p:cNvPr id="160" name="Google Shape;16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20"/>
          <p:cNvSpPr txBox="1"/>
          <p:nvPr>
            <p:ph idx="1" type="subTitle"/>
          </p:nvPr>
        </p:nvSpPr>
        <p:spPr>
          <a:xfrm>
            <a:off x="1511225" y="1751207"/>
            <a:ext cx="26391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2" name="Google Shape;162;p20"/>
          <p:cNvSpPr txBox="1"/>
          <p:nvPr>
            <p:ph idx="2" type="subTitle"/>
          </p:nvPr>
        </p:nvSpPr>
        <p:spPr>
          <a:xfrm>
            <a:off x="5798345" y="1751200"/>
            <a:ext cx="26391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3" name="Google Shape;163;p20"/>
          <p:cNvSpPr txBox="1"/>
          <p:nvPr>
            <p:ph idx="3" type="subTitle"/>
          </p:nvPr>
        </p:nvSpPr>
        <p:spPr>
          <a:xfrm>
            <a:off x="1511225" y="3515600"/>
            <a:ext cx="26391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4" name="Google Shape;164;p20"/>
          <p:cNvSpPr txBox="1"/>
          <p:nvPr>
            <p:ph idx="4" type="subTitle"/>
          </p:nvPr>
        </p:nvSpPr>
        <p:spPr>
          <a:xfrm>
            <a:off x="5798343" y="3515598"/>
            <a:ext cx="26391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5" name="Google Shape;165;p20"/>
          <p:cNvSpPr txBox="1"/>
          <p:nvPr>
            <p:ph idx="5" type="subTitle"/>
          </p:nvPr>
        </p:nvSpPr>
        <p:spPr>
          <a:xfrm>
            <a:off x="720000" y="1321075"/>
            <a:ext cx="1914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1800"/>
              <a:buFont typeface="Aboreto"/>
              <a:buNone/>
              <a:defRPr sz="1800">
                <a:latin typeface="Aboreto"/>
                <a:ea typeface="Aboreto"/>
                <a:cs typeface="Aboreto"/>
                <a:sym typeface="Aboreto"/>
              </a:defRPr>
            </a:lvl2pPr>
            <a:lvl3pPr lvl="2" rtl="0" algn="ctr">
              <a:lnSpc>
                <a:spcPct val="100000"/>
              </a:lnSpc>
              <a:spcBef>
                <a:spcPts val="0"/>
              </a:spcBef>
              <a:spcAft>
                <a:spcPts val="0"/>
              </a:spcAft>
              <a:buSzPts val="1800"/>
              <a:buFont typeface="Aboreto"/>
              <a:buNone/>
              <a:defRPr sz="1800">
                <a:latin typeface="Aboreto"/>
                <a:ea typeface="Aboreto"/>
                <a:cs typeface="Aboreto"/>
                <a:sym typeface="Aboreto"/>
              </a:defRPr>
            </a:lvl3pPr>
            <a:lvl4pPr lvl="3" rtl="0" algn="ctr">
              <a:lnSpc>
                <a:spcPct val="100000"/>
              </a:lnSpc>
              <a:spcBef>
                <a:spcPts val="0"/>
              </a:spcBef>
              <a:spcAft>
                <a:spcPts val="0"/>
              </a:spcAft>
              <a:buSzPts val="1800"/>
              <a:buFont typeface="Aboreto"/>
              <a:buNone/>
              <a:defRPr sz="1800">
                <a:latin typeface="Aboreto"/>
                <a:ea typeface="Aboreto"/>
                <a:cs typeface="Aboreto"/>
                <a:sym typeface="Aboreto"/>
              </a:defRPr>
            </a:lvl4pPr>
            <a:lvl5pPr lvl="4" rtl="0" algn="ctr">
              <a:lnSpc>
                <a:spcPct val="100000"/>
              </a:lnSpc>
              <a:spcBef>
                <a:spcPts val="0"/>
              </a:spcBef>
              <a:spcAft>
                <a:spcPts val="0"/>
              </a:spcAft>
              <a:buSzPts val="1800"/>
              <a:buFont typeface="Aboreto"/>
              <a:buNone/>
              <a:defRPr sz="1800">
                <a:latin typeface="Aboreto"/>
                <a:ea typeface="Aboreto"/>
                <a:cs typeface="Aboreto"/>
                <a:sym typeface="Aboreto"/>
              </a:defRPr>
            </a:lvl5pPr>
            <a:lvl6pPr lvl="5" rtl="0" algn="ctr">
              <a:lnSpc>
                <a:spcPct val="100000"/>
              </a:lnSpc>
              <a:spcBef>
                <a:spcPts val="0"/>
              </a:spcBef>
              <a:spcAft>
                <a:spcPts val="0"/>
              </a:spcAft>
              <a:buSzPts val="1800"/>
              <a:buFont typeface="Aboreto"/>
              <a:buNone/>
              <a:defRPr sz="1800">
                <a:latin typeface="Aboreto"/>
                <a:ea typeface="Aboreto"/>
                <a:cs typeface="Aboreto"/>
                <a:sym typeface="Aboreto"/>
              </a:defRPr>
            </a:lvl6pPr>
            <a:lvl7pPr lvl="6" rtl="0" algn="ctr">
              <a:lnSpc>
                <a:spcPct val="100000"/>
              </a:lnSpc>
              <a:spcBef>
                <a:spcPts val="0"/>
              </a:spcBef>
              <a:spcAft>
                <a:spcPts val="0"/>
              </a:spcAft>
              <a:buSzPts val="1800"/>
              <a:buFont typeface="Aboreto"/>
              <a:buNone/>
              <a:defRPr sz="1800">
                <a:latin typeface="Aboreto"/>
                <a:ea typeface="Aboreto"/>
                <a:cs typeface="Aboreto"/>
                <a:sym typeface="Aboreto"/>
              </a:defRPr>
            </a:lvl7pPr>
            <a:lvl8pPr lvl="7" rtl="0" algn="ctr">
              <a:lnSpc>
                <a:spcPct val="100000"/>
              </a:lnSpc>
              <a:spcBef>
                <a:spcPts val="0"/>
              </a:spcBef>
              <a:spcAft>
                <a:spcPts val="0"/>
              </a:spcAft>
              <a:buSzPts val="1800"/>
              <a:buFont typeface="Aboreto"/>
              <a:buNone/>
              <a:defRPr sz="1800">
                <a:latin typeface="Aboreto"/>
                <a:ea typeface="Aboreto"/>
                <a:cs typeface="Aboreto"/>
                <a:sym typeface="Aboreto"/>
              </a:defRPr>
            </a:lvl8pPr>
            <a:lvl9pPr lvl="8" rtl="0"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sp>
        <p:nvSpPr>
          <p:cNvPr id="166" name="Google Shape;166;p20"/>
          <p:cNvSpPr txBox="1"/>
          <p:nvPr>
            <p:ph idx="6" type="subTitle"/>
          </p:nvPr>
        </p:nvSpPr>
        <p:spPr>
          <a:xfrm>
            <a:off x="720000" y="3085526"/>
            <a:ext cx="1914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1800"/>
              <a:buFont typeface="Aboreto"/>
              <a:buNone/>
              <a:defRPr sz="1800">
                <a:latin typeface="Aboreto"/>
                <a:ea typeface="Aboreto"/>
                <a:cs typeface="Aboreto"/>
                <a:sym typeface="Aboreto"/>
              </a:defRPr>
            </a:lvl2pPr>
            <a:lvl3pPr lvl="2" rtl="0" algn="ctr">
              <a:lnSpc>
                <a:spcPct val="100000"/>
              </a:lnSpc>
              <a:spcBef>
                <a:spcPts val="0"/>
              </a:spcBef>
              <a:spcAft>
                <a:spcPts val="0"/>
              </a:spcAft>
              <a:buSzPts val="1800"/>
              <a:buFont typeface="Aboreto"/>
              <a:buNone/>
              <a:defRPr sz="1800">
                <a:latin typeface="Aboreto"/>
                <a:ea typeface="Aboreto"/>
                <a:cs typeface="Aboreto"/>
                <a:sym typeface="Aboreto"/>
              </a:defRPr>
            </a:lvl3pPr>
            <a:lvl4pPr lvl="3" rtl="0" algn="ctr">
              <a:lnSpc>
                <a:spcPct val="100000"/>
              </a:lnSpc>
              <a:spcBef>
                <a:spcPts val="0"/>
              </a:spcBef>
              <a:spcAft>
                <a:spcPts val="0"/>
              </a:spcAft>
              <a:buSzPts val="1800"/>
              <a:buFont typeface="Aboreto"/>
              <a:buNone/>
              <a:defRPr sz="1800">
                <a:latin typeface="Aboreto"/>
                <a:ea typeface="Aboreto"/>
                <a:cs typeface="Aboreto"/>
                <a:sym typeface="Aboreto"/>
              </a:defRPr>
            </a:lvl4pPr>
            <a:lvl5pPr lvl="4" rtl="0" algn="ctr">
              <a:lnSpc>
                <a:spcPct val="100000"/>
              </a:lnSpc>
              <a:spcBef>
                <a:spcPts val="0"/>
              </a:spcBef>
              <a:spcAft>
                <a:spcPts val="0"/>
              </a:spcAft>
              <a:buSzPts val="1800"/>
              <a:buFont typeface="Aboreto"/>
              <a:buNone/>
              <a:defRPr sz="1800">
                <a:latin typeface="Aboreto"/>
                <a:ea typeface="Aboreto"/>
                <a:cs typeface="Aboreto"/>
                <a:sym typeface="Aboreto"/>
              </a:defRPr>
            </a:lvl5pPr>
            <a:lvl6pPr lvl="5" rtl="0" algn="ctr">
              <a:lnSpc>
                <a:spcPct val="100000"/>
              </a:lnSpc>
              <a:spcBef>
                <a:spcPts val="0"/>
              </a:spcBef>
              <a:spcAft>
                <a:spcPts val="0"/>
              </a:spcAft>
              <a:buSzPts val="1800"/>
              <a:buFont typeface="Aboreto"/>
              <a:buNone/>
              <a:defRPr sz="1800">
                <a:latin typeface="Aboreto"/>
                <a:ea typeface="Aboreto"/>
                <a:cs typeface="Aboreto"/>
                <a:sym typeface="Aboreto"/>
              </a:defRPr>
            </a:lvl6pPr>
            <a:lvl7pPr lvl="6" rtl="0" algn="ctr">
              <a:lnSpc>
                <a:spcPct val="100000"/>
              </a:lnSpc>
              <a:spcBef>
                <a:spcPts val="0"/>
              </a:spcBef>
              <a:spcAft>
                <a:spcPts val="0"/>
              </a:spcAft>
              <a:buSzPts val="1800"/>
              <a:buFont typeface="Aboreto"/>
              <a:buNone/>
              <a:defRPr sz="1800">
                <a:latin typeface="Aboreto"/>
                <a:ea typeface="Aboreto"/>
                <a:cs typeface="Aboreto"/>
                <a:sym typeface="Aboreto"/>
              </a:defRPr>
            </a:lvl7pPr>
            <a:lvl8pPr lvl="7" rtl="0" algn="ctr">
              <a:lnSpc>
                <a:spcPct val="100000"/>
              </a:lnSpc>
              <a:spcBef>
                <a:spcPts val="0"/>
              </a:spcBef>
              <a:spcAft>
                <a:spcPts val="0"/>
              </a:spcAft>
              <a:buSzPts val="1800"/>
              <a:buFont typeface="Aboreto"/>
              <a:buNone/>
              <a:defRPr sz="1800">
                <a:latin typeface="Aboreto"/>
                <a:ea typeface="Aboreto"/>
                <a:cs typeface="Aboreto"/>
                <a:sym typeface="Aboreto"/>
              </a:defRPr>
            </a:lvl8pPr>
            <a:lvl9pPr lvl="8" rtl="0"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sp>
        <p:nvSpPr>
          <p:cNvPr id="167" name="Google Shape;167;p20"/>
          <p:cNvSpPr txBox="1"/>
          <p:nvPr>
            <p:ph idx="7" type="subTitle"/>
          </p:nvPr>
        </p:nvSpPr>
        <p:spPr>
          <a:xfrm>
            <a:off x="4696450" y="1321075"/>
            <a:ext cx="1914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1800"/>
              <a:buFont typeface="Aboreto"/>
              <a:buNone/>
              <a:defRPr sz="1800">
                <a:latin typeface="Aboreto"/>
                <a:ea typeface="Aboreto"/>
                <a:cs typeface="Aboreto"/>
                <a:sym typeface="Aboreto"/>
              </a:defRPr>
            </a:lvl2pPr>
            <a:lvl3pPr lvl="2" rtl="0" algn="ctr">
              <a:lnSpc>
                <a:spcPct val="100000"/>
              </a:lnSpc>
              <a:spcBef>
                <a:spcPts val="0"/>
              </a:spcBef>
              <a:spcAft>
                <a:spcPts val="0"/>
              </a:spcAft>
              <a:buSzPts val="1800"/>
              <a:buFont typeface="Aboreto"/>
              <a:buNone/>
              <a:defRPr sz="1800">
                <a:latin typeface="Aboreto"/>
                <a:ea typeface="Aboreto"/>
                <a:cs typeface="Aboreto"/>
                <a:sym typeface="Aboreto"/>
              </a:defRPr>
            </a:lvl3pPr>
            <a:lvl4pPr lvl="3" rtl="0" algn="ctr">
              <a:lnSpc>
                <a:spcPct val="100000"/>
              </a:lnSpc>
              <a:spcBef>
                <a:spcPts val="0"/>
              </a:spcBef>
              <a:spcAft>
                <a:spcPts val="0"/>
              </a:spcAft>
              <a:buSzPts val="1800"/>
              <a:buFont typeface="Aboreto"/>
              <a:buNone/>
              <a:defRPr sz="1800">
                <a:latin typeface="Aboreto"/>
                <a:ea typeface="Aboreto"/>
                <a:cs typeface="Aboreto"/>
                <a:sym typeface="Aboreto"/>
              </a:defRPr>
            </a:lvl4pPr>
            <a:lvl5pPr lvl="4" rtl="0" algn="ctr">
              <a:lnSpc>
                <a:spcPct val="100000"/>
              </a:lnSpc>
              <a:spcBef>
                <a:spcPts val="0"/>
              </a:spcBef>
              <a:spcAft>
                <a:spcPts val="0"/>
              </a:spcAft>
              <a:buSzPts val="1800"/>
              <a:buFont typeface="Aboreto"/>
              <a:buNone/>
              <a:defRPr sz="1800">
                <a:latin typeface="Aboreto"/>
                <a:ea typeface="Aboreto"/>
                <a:cs typeface="Aboreto"/>
                <a:sym typeface="Aboreto"/>
              </a:defRPr>
            </a:lvl5pPr>
            <a:lvl6pPr lvl="5" rtl="0" algn="ctr">
              <a:lnSpc>
                <a:spcPct val="100000"/>
              </a:lnSpc>
              <a:spcBef>
                <a:spcPts val="0"/>
              </a:spcBef>
              <a:spcAft>
                <a:spcPts val="0"/>
              </a:spcAft>
              <a:buSzPts val="1800"/>
              <a:buFont typeface="Aboreto"/>
              <a:buNone/>
              <a:defRPr sz="1800">
                <a:latin typeface="Aboreto"/>
                <a:ea typeface="Aboreto"/>
                <a:cs typeface="Aboreto"/>
                <a:sym typeface="Aboreto"/>
              </a:defRPr>
            </a:lvl6pPr>
            <a:lvl7pPr lvl="6" rtl="0" algn="ctr">
              <a:lnSpc>
                <a:spcPct val="100000"/>
              </a:lnSpc>
              <a:spcBef>
                <a:spcPts val="0"/>
              </a:spcBef>
              <a:spcAft>
                <a:spcPts val="0"/>
              </a:spcAft>
              <a:buSzPts val="1800"/>
              <a:buFont typeface="Aboreto"/>
              <a:buNone/>
              <a:defRPr sz="1800">
                <a:latin typeface="Aboreto"/>
                <a:ea typeface="Aboreto"/>
                <a:cs typeface="Aboreto"/>
                <a:sym typeface="Aboreto"/>
              </a:defRPr>
            </a:lvl7pPr>
            <a:lvl8pPr lvl="7" rtl="0" algn="ctr">
              <a:lnSpc>
                <a:spcPct val="100000"/>
              </a:lnSpc>
              <a:spcBef>
                <a:spcPts val="0"/>
              </a:spcBef>
              <a:spcAft>
                <a:spcPts val="0"/>
              </a:spcAft>
              <a:buSzPts val="1800"/>
              <a:buFont typeface="Aboreto"/>
              <a:buNone/>
              <a:defRPr sz="1800">
                <a:latin typeface="Aboreto"/>
                <a:ea typeface="Aboreto"/>
                <a:cs typeface="Aboreto"/>
                <a:sym typeface="Aboreto"/>
              </a:defRPr>
            </a:lvl8pPr>
            <a:lvl9pPr lvl="8" rtl="0"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sp>
        <p:nvSpPr>
          <p:cNvPr id="168" name="Google Shape;168;p20"/>
          <p:cNvSpPr txBox="1"/>
          <p:nvPr>
            <p:ph idx="8" type="subTitle"/>
          </p:nvPr>
        </p:nvSpPr>
        <p:spPr>
          <a:xfrm>
            <a:off x="4696450" y="3085525"/>
            <a:ext cx="1914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1800"/>
              <a:buFont typeface="Aboreto"/>
              <a:buNone/>
              <a:defRPr sz="1800">
                <a:latin typeface="Aboreto"/>
                <a:ea typeface="Aboreto"/>
                <a:cs typeface="Aboreto"/>
                <a:sym typeface="Aboreto"/>
              </a:defRPr>
            </a:lvl2pPr>
            <a:lvl3pPr lvl="2" rtl="0" algn="ctr">
              <a:lnSpc>
                <a:spcPct val="100000"/>
              </a:lnSpc>
              <a:spcBef>
                <a:spcPts val="0"/>
              </a:spcBef>
              <a:spcAft>
                <a:spcPts val="0"/>
              </a:spcAft>
              <a:buSzPts val="1800"/>
              <a:buFont typeface="Aboreto"/>
              <a:buNone/>
              <a:defRPr sz="1800">
                <a:latin typeface="Aboreto"/>
                <a:ea typeface="Aboreto"/>
                <a:cs typeface="Aboreto"/>
                <a:sym typeface="Aboreto"/>
              </a:defRPr>
            </a:lvl3pPr>
            <a:lvl4pPr lvl="3" rtl="0" algn="ctr">
              <a:lnSpc>
                <a:spcPct val="100000"/>
              </a:lnSpc>
              <a:spcBef>
                <a:spcPts val="0"/>
              </a:spcBef>
              <a:spcAft>
                <a:spcPts val="0"/>
              </a:spcAft>
              <a:buSzPts val="1800"/>
              <a:buFont typeface="Aboreto"/>
              <a:buNone/>
              <a:defRPr sz="1800">
                <a:latin typeface="Aboreto"/>
                <a:ea typeface="Aboreto"/>
                <a:cs typeface="Aboreto"/>
                <a:sym typeface="Aboreto"/>
              </a:defRPr>
            </a:lvl4pPr>
            <a:lvl5pPr lvl="4" rtl="0" algn="ctr">
              <a:lnSpc>
                <a:spcPct val="100000"/>
              </a:lnSpc>
              <a:spcBef>
                <a:spcPts val="0"/>
              </a:spcBef>
              <a:spcAft>
                <a:spcPts val="0"/>
              </a:spcAft>
              <a:buSzPts val="1800"/>
              <a:buFont typeface="Aboreto"/>
              <a:buNone/>
              <a:defRPr sz="1800">
                <a:latin typeface="Aboreto"/>
                <a:ea typeface="Aboreto"/>
                <a:cs typeface="Aboreto"/>
                <a:sym typeface="Aboreto"/>
              </a:defRPr>
            </a:lvl5pPr>
            <a:lvl6pPr lvl="5" rtl="0" algn="ctr">
              <a:lnSpc>
                <a:spcPct val="100000"/>
              </a:lnSpc>
              <a:spcBef>
                <a:spcPts val="0"/>
              </a:spcBef>
              <a:spcAft>
                <a:spcPts val="0"/>
              </a:spcAft>
              <a:buSzPts val="1800"/>
              <a:buFont typeface="Aboreto"/>
              <a:buNone/>
              <a:defRPr sz="1800">
                <a:latin typeface="Aboreto"/>
                <a:ea typeface="Aboreto"/>
                <a:cs typeface="Aboreto"/>
                <a:sym typeface="Aboreto"/>
              </a:defRPr>
            </a:lvl6pPr>
            <a:lvl7pPr lvl="6" rtl="0" algn="ctr">
              <a:lnSpc>
                <a:spcPct val="100000"/>
              </a:lnSpc>
              <a:spcBef>
                <a:spcPts val="0"/>
              </a:spcBef>
              <a:spcAft>
                <a:spcPts val="0"/>
              </a:spcAft>
              <a:buSzPts val="1800"/>
              <a:buFont typeface="Aboreto"/>
              <a:buNone/>
              <a:defRPr sz="1800">
                <a:latin typeface="Aboreto"/>
                <a:ea typeface="Aboreto"/>
                <a:cs typeface="Aboreto"/>
                <a:sym typeface="Aboreto"/>
              </a:defRPr>
            </a:lvl7pPr>
            <a:lvl8pPr lvl="7" rtl="0" algn="ctr">
              <a:lnSpc>
                <a:spcPct val="100000"/>
              </a:lnSpc>
              <a:spcBef>
                <a:spcPts val="0"/>
              </a:spcBef>
              <a:spcAft>
                <a:spcPts val="0"/>
              </a:spcAft>
              <a:buSzPts val="1800"/>
              <a:buFont typeface="Aboreto"/>
              <a:buNone/>
              <a:defRPr sz="1800">
                <a:latin typeface="Aboreto"/>
                <a:ea typeface="Aboreto"/>
                <a:cs typeface="Aboreto"/>
                <a:sym typeface="Aboreto"/>
              </a:defRPr>
            </a:lvl8pPr>
            <a:lvl9pPr lvl="8" rtl="0"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grpSp>
        <p:nvGrpSpPr>
          <p:cNvPr id="169" name="Google Shape;169;p20"/>
          <p:cNvGrpSpPr/>
          <p:nvPr/>
        </p:nvGrpSpPr>
        <p:grpSpPr>
          <a:xfrm>
            <a:off x="7631535" y="-351429"/>
            <a:ext cx="1792173" cy="2799874"/>
            <a:chOff x="7442479" y="-491143"/>
            <a:chExt cx="1976589" cy="3087982"/>
          </a:xfrm>
        </p:grpSpPr>
        <p:pic>
          <p:nvPicPr>
            <p:cNvPr id="170" name="Google Shape;170;p20"/>
            <p:cNvPicPr preferRelativeResize="0"/>
            <p:nvPr/>
          </p:nvPicPr>
          <p:blipFill>
            <a:blip r:embed="rId3">
              <a:alphaModFix/>
            </a:blip>
            <a:stretch>
              <a:fillRect/>
            </a:stretch>
          </p:blipFill>
          <p:spPr>
            <a:xfrm rot="4619114">
              <a:off x="7585950" y="-347673"/>
              <a:ext cx="1438199" cy="1438199"/>
            </a:xfrm>
            <a:prstGeom prst="rect">
              <a:avLst/>
            </a:prstGeom>
            <a:noFill/>
            <a:ln>
              <a:noFill/>
            </a:ln>
          </p:spPr>
        </p:pic>
        <p:sp>
          <p:nvSpPr>
            <p:cNvPr id="171" name="Google Shape;171;p20"/>
            <p:cNvSpPr/>
            <p:nvPr/>
          </p:nvSpPr>
          <p:spPr>
            <a:xfrm>
              <a:off x="8284168" y="901545"/>
              <a:ext cx="1134900" cy="1134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72" name="Google Shape;172;p20"/>
            <p:cNvSpPr/>
            <p:nvPr/>
          </p:nvSpPr>
          <p:spPr>
            <a:xfrm>
              <a:off x="8210824" y="580592"/>
              <a:ext cx="817200" cy="8172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73" name="Google Shape;173;p20"/>
            <p:cNvCxnSpPr/>
            <p:nvPr/>
          </p:nvCxnSpPr>
          <p:spPr>
            <a:xfrm rot="10800000">
              <a:off x="8210727" y="254139"/>
              <a:ext cx="1203900" cy="23427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3583" l="2901" r="2910" t="3592"/>
          <a:stretch/>
        </p:blipFill>
        <p:spPr>
          <a:xfrm rot="10800000">
            <a:off x="0" y="0"/>
            <a:ext cx="9144003" cy="5143501"/>
          </a:xfrm>
          <a:prstGeom prst="rect">
            <a:avLst/>
          </a:prstGeom>
          <a:noFill/>
          <a:ln>
            <a:noFill/>
          </a:ln>
        </p:spPr>
      </p:pic>
      <p:sp>
        <p:nvSpPr>
          <p:cNvPr id="18" name="Google Shape;18;p3"/>
          <p:cNvSpPr txBox="1"/>
          <p:nvPr>
            <p:ph type="title"/>
          </p:nvPr>
        </p:nvSpPr>
        <p:spPr>
          <a:xfrm>
            <a:off x="5323200" y="1912975"/>
            <a:ext cx="2779800" cy="9075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600"/>
              <a:buNone/>
              <a:defRPr sz="5000">
                <a:solidFill>
                  <a:schemeClr val="accent2"/>
                </a:solidFill>
              </a:defRPr>
            </a:lvl1pPr>
            <a:lvl2pPr lvl="1" algn="ctr">
              <a:spcBef>
                <a:spcPts val="0"/>
              </a:spcBef>
              <a:spcAft>
                <a:spcPts val="0"/>
              </a:spcAft>
              <a:buClr>
                <a:schemeClr val="accent1"/>
              </a:buClr>
              <a:buSzPts val="3600"/>
              <a:buNone/>
              <a:defRPr sz="3600">
                <a:solidFill>
                  <a:schemeClr val="accent1"/>
                </a:solidFill>
              </a:defRPr>
            </a:lvl2pPr>
            <a:lvl3pPr lvl="2" algn="ctr">
              <a:spcBef>
                <a:spcPts val="0"/>
              </a:spcBef>
              <a:spcAft>
                <a:spcPts val="0"/>
              </a:spcAft>
              <a:buClr>
                <a:schemeClr val="accent1"/>
              </a:buClr>
              <a:buSzPts val="3600"/>
              <a:buNone/>
              <a:defRPr sz="3600">
                <a:solidFill>
                  <a:schemeClr val="accent1"/>
                </a:solidFill>
              </a:defRPr>
            </a:lvl3pPr>
            <a:lvl4pPr lvl="3" algn="ctr">
              <a:spcBef>
                <a:spcPts val="0"/>
              </a:spcBef>
              <a:spcAft>
                <a:spcPts val="0"/>
              </a:spcAft>
              <a:buClr>
                <a:schemeClr val="accent1"/>
              </a:buClr>
              <a:buSzPts val="3600"/>
              <a:buNone/>
              <a:defRPr sz="3600">
                <a:solidFill>
                  <a:schemeClr val="accent1"/>
                </a:solidFill>
              </a:defRPr>
            </a:lvl4pPr>
            <a:lvl5pPr lvl="4" algn="ctr">
              <a:spcBef>
                <a:spcPts val="0"/>
              </a:spcBef>
              <a:spcAft>
                <a:spcPts val="0"/>
              </a:spcAft>
              <a:buClr>
                <a:schemeClr val="accent1"/>
              </a:buClr>
              <a:buSzPts val="3600"/>
              <a:buNone/>
              <a:defRPr sz="3600">
                <a:solidFill>
                  <a:schemeClr val="accent1"/>
                </a:solidFill>
              </a:defRPr>
            </a:lvl5pPr>
            <a:lvl6pPr lvl="5" algn="ctr">
              <a:spcBef>
                <a:spcPts val="0"/>
              </a:spcBef>
              <a:spcAft>
                <a:spcPts val="0"/>
              </a:spcAft>
              <a:buClr>
                <a:schemeClr val="accent1"/>
              </a:buClr>
              <a:buSzPts val="3600"/>
              <a:buNone/>
              <a:defRPr sz="3600">
                <a:solidFill>
                  <a:schemeClr val="accent1"/>
                </a:solidFill>
              </a:defRPr>
            </a:lvl6pPr>
            <a:lvl7pPr lvl="6" algn="ctr">
              <a:spcBef>
                <a:spcPts val="0"/>
              </a:spcBef>
              <a:spcAft>
                <a:spcPts val="0"/>
              </a:spcAft>
              <a:buClr>
                <a:schemeClr val="accent1"/>
              </a:buClr>
              <a:buSzPts val="3600"/>
              <a:buNone/>
              <a:defRPr sz="3600">
                <a:solidFill>
                  <a:schemeClr val="accent1"/>
                </a:solidFill>
              </a:defRPr>
            </a:lvl7pPr>
            <a:lvl8pPr lvl="7" algn="ctr">
              <a:spcBef>
                <a:spcPts val="0"/>
              </a:spcBef>
              <a:spcAft>
                <a:spcPts val="0"/>
              </a:spcAft>
              <a:buClr>
                <a:schemeClr val="accent1"/>
              </a:buClr>
              <a:buSzPts val="3600"/>
              <a:buNone/>
              <a:defRPr sz="3600">
                <a:solidFill>
                  <a:schemeClr val="accent1"/>
                </a:solidFill>
              </a:defRPr>
            </a:lvl8pPr>
            <a:lvl9pPr lvl="8" algn="ctr">
              <a:spcBef>
                <a:spcPts val="0"/>
              </a:spcBef>
              <a:spcAft>
                <a:spcPts val="0"/>
              </a:spcAft>
              <a:buClr>
                <a:schemeClr val="accent1"/>
              </a:buClr>
              <a:buSzPts val="3600"/>
              <a:buNone/>
              <a:defRPr sz="3600">
                <a:solidFill>
                  <a:schemeClr val="accent1"/>
                </a:solidFill>
              </a:defRPr>
            </a:lvl9pPr>
          </a:lstStyle>
          <a:p/>
        </p:txBody>
      </p:sp>
      <p:sp>
        <p:nvSpPr>
          <p:cNvPr id="19" name="Google Shape;19;p3"/>
          <p:cNvSpPr txBox="1"/>
          <p:nvPr>
            <p:ph hasCustomPrompt="1" idx="2" type="title"/>
          </p:nvPr>
        </p:nvSpPr>
        <p:spPr>
          <a:xfrm>
            <a:off x="4492325" y="787925"/>
            <a:ext cx="1315800" cy="10323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p:nvPr>
            <p:ph idx="3" type="pic"/>
          </p:nvPr>
        </p:nvSpPr>
        <p:spPr>
          <a:xfrm>
            <a:off x="459100" y="1497550"/>
            <a:ext cx="3370800" cy="3370800"/>
          </a:xfrm>
          <a:prstGeom prst="ellipse">
            <a:avLst/>
          </a:prstGeom>
          <a:noFill/>
          <a:ln cap="flat" cmpd="sng" w="9525">
            <a:solidFill>
              <a:schemeClr val="accent2"/>
            </a:solidFill>
            <a:prstDash val="solid"/>
            <a:round/>
            <a:headEnd len="sm" w="sm" type="none"/>
            <a:tailEnd len="sm" w="sm" type="none"/>
          </a:ln>
        </p:spPr>
      </p:sp>
      <p:grpSp>
        <p:nvGrpSpPr>
          <p:cNvPr id="21" name="Google Shape;21;p3"/>
          <p:cNvGrpSpPr/>
          <p:nvPr/>
        </p:nvGrpSpPr>
        <p:grpSpPr>
          <a:xfrm>
            <a:off x="7677200" y="3745859"/>
            <a:ext cx="1424691" cy="1981465"/>
            <a:chOff x="7677200" y="3745859"/>
            <a:chExt cx="1424691" cy="1981465"/>
          </a:xfrm>
        </p:grpSpPr>
        <p:pic>
          <p:nvPicPr>
            <p:cNvPr id="22" name="Google Shape;22;p3"/>
            <p:cNvPicPr preferRelativeResize="0"/>
            <p:nvPr/>
          </p:nvPicPr>
          <p:blipFill>
            <a:blip r:embed="rId3">
              <a:alphaModFix/>
            </a:blip>
            <a:stretch>
              <a:fillRect/>
            </a:stretch>
          </p:blipFill>
          <p:spPr>
            <a:xfrm>
              <a:off x="7677200" y="4316600"/>
              <a:ext cx="1410724" cy="1410724"/>
            </a:xfrm>
            <a:prstGeom prst="rect">
              <a:avLst/>
            </a:prstGeom>
            <a:noFill/>
            <a:ln>
              <a:noFill/>
            </a:ln>
          </p:spPr>
        </p:pic>
        <p:grpSp>
          <p:nvGrpSpPr>
            <p:cNvPr id="23" name="Google Shape;23;p3"/>
            <p:cNvGrpSpPr/>
            <p:nvPr/>
          </p:nvGrpSpPr>
          <p:grpSpPr>
            <a:xfrm>
              <a:off x="8211791" y="3745859"/>
              <a:ext cx="890100" cy="1552500"/>
              <a:chOff x="0" y="2447959"/>
              <a:chExt cx="890100" cy="1552500"/>
            </a:xfrm>
          </p:grpSpPr>
          <p:sp>
            <p:nvSpPr>
              <p:cNvPr id="24" name="Google Shape;24;p3"/>
              <p:cNvSpPr/>
              <p:nvPr/>
            </p:nvSpPr>
            <p:spPr>
              <a:xfrm>
                <a:off x="195325" y="2861075"/>
                <a:ext cx="571800" cy="5718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25" name="Google Shape;25;p3"/>
              <p:cNvCxnSpPr/>
              <p:nvPr/>
            </p:nvCxnSpPr>
            <p:spPr>
              <a:xfrm flipH="1" rot="10800000">
                <a:off x="0" y="2447959"/>
                <a:ext cx="890100" cy="155250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4" name="Shape 174"/>
        <p:cNvGrpSpPr/>
        <p:nvPr/>
      </p:nvGrpSpPr>
      <p:grpSpPr>
        <a:xfrm>
          <a:off x="0" y="0"/>
          <a:ext cx="0" cy="0"/>
          <a:chOff x="0" y="0"/>
          <a:chExt cx="0" cy="0"/>
        </a:xfrm>
      </p:grpSpPr>
      <p:pic>
        <p:nvPicPr>
          <p:cNvPr id="175" name="Google Shape;175;p21"/>
          <p:cNvPicPr preferRelativeResize="0"/>
          <p:nvPr/>
        </p:nvPicPr>
        <p:blipFill rotWithShape="1">
          <a:blip r:embed="rId2">
            <a:alphaModFix/>
          </a:blip>
          <a:srcRect b="19339" l="9018" r="11243" t="4701"/>
          <a:stretch/>
        </p:blipFill>
        <p:spPr>
          <a:xfrm flipH="1" rot="10800000">
            <a:off x="25" y="0"/>
            <a:ext cx="9144003" cy="5143501"/>
          </a:xfrm>
          <a:prstGeom prst="rect">
            <a:avLst/>
          </a:prstGeom>
          <a:noFill/>
          <a:ln>
            <a:noFill/>
          </a:ln>
        </p:spPr>
      </p:pic>
      <p:sp>
        <p:nvSpPr>
          <p:cNvPr id="176" name="Google Shape;17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7" name="Google Shape;177;p21"/>
          <p:cNvSpPr txBox="1"/>
          <p:nvPr>
            <p:ph idx="1" type="subTitle"/>
          </p:nvPr>
        </p:nvSpPr>
        <p:spPr>
          <a:xfrm>
            <a:off x="1093900" y="1509300"/>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8" name="Google Shape;178;p21"/>
          <p:cNvSpPr txBox="1"/>
          <p:nvPr>
            <p:ph idx="2" type="subTitle"/>
          </p:nvPr>
        </p:nvSpPr>
        <p:spPr>
          <a:xfrm>
            <a:off x="5209550" y="1509300"/>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9" name="Google Shape;179;p21"/>
          <p:cNvSpPr txBox="1"/>
          <p:nvPr>
            <p:ph idx="3" type="subTitle"/>
          </p:nvPr>
        </p:nvSpPr>
        <p:spPr>
          <a:xfrm>
            <a:off x="5209550" y="2707000"/>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0" name="Google Shape;180;p21"/>
          <p:cNvSpPr txBox="1"/>
          <p:nvPr>
            <p:ph idx="4" type="subTitle"/>
          </p:nvPr>
        </p:nvSpPr>
        <p:spPr>
          <a:xfrm>
            <a:off x="1093900" y="3907175"/>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1" name="Google Shape;181;p21"/>
          <p:cNvSpPr txBox="1"/>
          <p:nvPr>
            <p:ph idx="5" type="subTitle"/>
          </p:nvPr>
        </p:nvSpPr>
        <p:spPr>
          <a:xfrm>
            <a:off x="1093900" y="2709475"/>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2" name="Google Shape;182;p21"/>
          <p:cNvSpPr txBox="1"/>
          <p:nvPr>
            <p:ph idx="6" type="subTitle"/>
          </p:nvPr>
        </p:nvSpPr>
        <p:spPr>
          <a:xfrm>
            <a:off x="5208300" y="3904700"/>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3" name="Google Shape;183;p21"/>
          <p:cNvSpPr txBox="1"/>
          <p:nvPr>
            <p:ph idx="7" type="subTitle"/>
          </p:nvPr>
        </p:nvSpPr>
        <p:spPr>
          <a:xfrm>
            <a:off x="712900" y="1175825"/>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4" name="Google Shape;184;p21"/>
          <p:cNvSpPr txBox="1"/>
          <p:nvPr>
            <p:ph idx="8" type="subTitle"/>
          </p:nvPr>
        </p:nvSpPr>
        <p:spPr>
          <a:xfrm>
            <a:off x="4828550" y="1175825"/>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5" name="Google Shape;185;p21"/>
          <p:cNvSpPr txBox="1"/>
          <p:nvPr>
            <p:ph idx="9" type="subTitle"/>
          </p:nvPr>
        </p:nvSpPr>
        <p:spPr>
          <a:xfrm>
            <a:off x="712900" y="2375988"/>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6" name="Google Shape;186;p21"/>
          <p:cNvSpPr txBox="1"/>
          <p:nvPr>
            <p:ph idx="13" type="subTitle"/>
          </p:nvPr>
        </p:nvSpPr>
        <p:spPr>
          <a:xfrm>
            <a:off x="4828550" y="2376000"/>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7" name="Google Shape;187;p21"/>
          <p:cNvSpPr txBox="1"/>
          <p:nvPr>
            <p:ph idx="14" type="subTitle"/>
          </p:nvPr>
        </p:nvSpPr>
        <p:spPr>
          <a:xfrm>
            <a:off x="712900" y="3576175"/>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8" name="Google Shape;188;p21"/>
          <p:cNvSpPr txBox="1"/>
          <p:nvPr>
            <p:ph idx="15" type="subTitle"/>
          </p:nvPr>
        </p:nvSpPr>
        <p:spPr>
          <a:xfrm>
            <a:off x="4828550" y="3573700"/>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pic>
        <p:nvPicPr>
          <p:cNvPr id="189" name="Google Shape;189;p21"/>
          <p:cNvPicPr preferRelativeResize="0"/>
          <p:nvPr/>
        </p:nvPicPr>
        <p:blipFill>
          <a:blip r:embed="rId3">
            <a:alphaModFix/>
          </a:blip>
          <a:stretch>
            <a:fillRect/>
          </a:stretch>
        </p:blipFill>
        <p:spPr>
          <a:xfrm flipH="1" rot="-7199998">
            <a:off x="-449328" y="-780404"/>
            <a:ext cx="1522280" cy="1522280"/>
          </a:xfrm>
          <a:prstGeom prst="rect">
            <a:avLst/>
          </a:prstGeom>
          <a:noFill/>
          <a:ln>
            <a:noFill/>
          </a:ln>
        </p:spPr>
      </p:pic>
      <p:grpSp>
        <p:nvGrpSpPr>
          <p:cNvPr id="190" name="Google Shape;190;p21"/>
          <p:cNvGrpSpPr/>
          <p:nvPr/>
        </p:nvGrpSpPr>
        <p:grpSpPr>
          <a:xfrm>
            <a:off x="7933600" y="3904700"/>
            <a:ext cx="1968600" cy="1572900"/>
            <a:chOff x="7933600" y="3904700"/>
            <a:chExt cx="1968600" cy="1572900"/>
          </a:xfrm>
        </p:grpSpPr>
        <p:pic>
          <p:nvPicPr>
            <p:cNvPr id="191" name="Google Shape;191;p21"/>
            <p:cNvPicPr preferRelativeResize="0"/>
            <p:nvPr/>
          </p:nvPicPr>
          <p:blipFill>
            <a:blip r:embed="rId3">
              <a:alphaModFix/>
            </a:blip>
            <a:stretch>
              <a:fillRect/>
            </a:stretch>
          </p:blipFill>
          <p:spPr>
            <a:xfrm flipH="1">
              <a:off x="8453801" y="4326299"/>
              <a:ext cx="821100" cy="821100"/>
            </a:xfrm>
            <a:prstGeom prst="rect">
              <a:avLst/>
            </a:prstGeom>
            <a:noFill/>
            <a:ln>
              <a:noFill/>
            </a:ln>
          </p:spPr>
        </p:pic>
        <p:cxnSp>
          <p:nvCxnSpPr>
            <p:cNvPr id="192" name="Google Shape;192;p21"/>
            <p:cNvCxnSpPr/>
            <p:nvPr/>
          </p:nvCxnSpPr>
          <p:spPr>
            <a:xfrm flipH="1" rot="10800000">
              <a:off x="7933600" y="3904700"/>
              <a:ext cx="1968600" cy="1572900"/>
            </a:xfrm>
            <a:prstGeom prst="straightConnector1">
              <a:avLst/>
            </a:prstGeom>
            <a:noFill/>
            <a:ln cap="flat" cmpd="sng" w="9525">
              <a:solidFill>
                <a:schemeClr val="accent2"/>
              </a:solidFill>
              <a:prstDash val="solid"/>
              <a:round/>
              <a:headEnd len="med" w="med" type="none"/>
              <a:tailEnd len="med" w="med" type="none"/>
            </a:ln>
          </p:spPr>
        </p:cxnSp>
        <p:sp>
          <p:nvSpPr>
            <p:cNvPr id="193" name="Google Shape;193;p21"/>
            <p:cNvSpPr/>
            <p:nvPr/>
          </p:nvSpPr>
          <p:spPr>
            <a:xfrm>
              <a:off x="8012700" y="4608925"/>
              <a:ext cx="821100" cy="8211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dk2"/>
        </a:solidFill>
      </p:bgPr>
    </p:bg>
    <p:spTree>
      <p:nvGrpSpPr>
        <p:cNvPr id="194" name="Shape 194"/>
        <p:cNvGrpSpPr/>
        <p:nvPr/>
      </p:nvGrpSpPr>
      <p:grpSpPr>
        <a:xfrm>
          <a:off x="0" y="0"/>
          <a:ext cx="0" cy="0"/>
          <a:chOff x="0" y="0"/>
          <a:chExt cx="0" cy="0"/>
        </a:xfrm>
      </p:grpSpPr>
      <p:pic>
        <p:nvPicPr>
          <p:cNvPr id="195" name="Google Shape;195;p22"/>
          <p:cNvPicPr preferRelativeResize="0"/>
          <p:nvPr/>
        </p:nvPicPr>
        <p:blipFill rotWithShape="1">
          <a:blip r:embed="rId2">
            <a:alphaModFix/>
          </a:blip>
          <a:srcRect b="3219" l="2464" r="2006" t="2636"/>
          <a:stretch/>
        </p:blipFill>
        <p:spPr>
          <a:xfrm>
            <a:off x="0" y="0"/>
            <a:ext cx="9144003" cy="5143501"/>
          </a:xfrm>
          <a:prstGeom prst="rect">
            <a:avLst/>
          </a:prstGeom>
          <a:noFill/>
          <a:ln>
            <a:noFill/>
          </a:ln>
        </p:spPr>
      </p:pic>
      <p:grpSp>
        <p:nvGrpSpPr>
          <p:cNvPr id="196" name="Google Shape;196;p22"/>
          <p:cNvGrpSpPr/>
          <p:nvPr/>
        </p:nvGrpSpPr>
        <p:grpSpPr>
          <a:xfrm>
            <a:off x="-614978" y="2786375"/>
            <a:ext cx="2014728" cy="2170149"/>
            <a:chOff x="-614978" y="2786375"/>
            <a:chExt cx="2014728" cy="2170149"/>
          </a:xfrm>
        </p:grpSpPr>
        <p:pic>
          <p:nvPicPr>
            <p:cNvPr id="197" name="Google Shape;197;p22"/>
            <p:cNvPicPr preferRelativeResize="0"/>
            <p:nvPr/>
          </p:nvPicPr>
          <p:blipFill>
            <a:blip r:embed="rId3">
              <a:alphaModFix/>
            </a:blip>
            <a:stretch>
              <a:fillRect/>
            </a:stretch>
          </p:blipFill>
          <p:spPr>
            <a:xfrm>
              <a:off x="152400" y="3709175"/>
              <a:ext cx="1247349" cy="1247349"/>
            </a:xfrm>
            <a:prstGeom prst="rect">
              <a:avLst/>
            </a:prstGeom>
            <a:noFill/>
            <a:ln>
              <a:noFill/>
            </a:ln>
          </p:spPr>
        </p:pic>
        <p:sp>
          <p:nvSpPr>
            <p:cNvPr id="198" name="Google Shape;198;p22"/>
            <p:cNvSpPr/>
            <p:nvPr/>
          </p:nvSpPr>
          <p:spPr>
            <a:xfrm>
              <a:off x="-614978" y="2895650"/>
              <a:ext cx="1506000" cy="15060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99" name="Google Shape;199;p22"/>
            <p:cNvCxnSpPr/>
            <p:nvPr/>
          </p:nvCxnSpPr>
          <p:spPr>
            <a:xfrm>
              <a:off x="358150" y="2786375"/>
              <a:ext cx="1041600" cy="1066800"/>
            </a:xfrm>
            <a:prstGeom prst="straightConnector1">
              <a:avLst/>
            </a:prstGeom>
            <a:noFill/>
            <a:ln cap="flat" cmpd="sng" w="9525">
              <a:solidFill>
                <a:schemeClr val="accent2"/>
              </a:solidFill>
              <a:prstDash val="solid"/>
              <a:round/>
              <a:headEnd len="med" w="med" type="none"/>
              <a:tailEnd len="med" w="med" type="none"/>
            </a:ln>
          </p:spPr>
        </p:cxnSp>
      </p:grpSp>
      <p:sp>
        <p:nvSpPr>
          <p:cNvPr id="200" name="Google Shape;200;p22"/>
          <p:cNvSpPr txBox="1"/>
          <p:nvPr>
            <p:ph type="title"/>
          </p:nvPr>
        </p:nvSpPr>
        <p:spPr>
          <a:xfrm>
            <a:off x="2189251" y="693850"/>
            <a:ext cx="47655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72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22"/>
          <p:cNvSpPr txBox="1"/>
          <p:nvPr>
            <p:ph idx="1" type="subTitle"/>
          </p:nvPr>
        </p:nvSpPr>
        <p:spPr>
          <a:xfrm>
            <a:off x="3084000" y="2044650"/>
            <a:ext cx="2976000" cy="11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200"/>
              <a:buNone/>
              <a:defRPr sz="1600">
                <a:solidFill>
                  <a:schemeClr val="accent2"/>
                </a:solidFill>
              </a:defRPr>
            </a:lvl1pPr>
            <a:lvl2pPr lvl="1" rtl="0" algn="ctr">
              <a:lnSpc>
                <a:spcPct val="100000"/>
              </a:lnSpc>
              <a:spcBef>
                <a:spcPts val="0"/>
              </a:spcBef>
              <a:spcAft>
                <a:spcPts val="0"/>
              </a:spcAft>
              <a:buClr>
                <a:schemeClr val="accent2"/>
              </a:buClr>
              <a:buSzPts val="1200"/>
              <a:buNone/>
              <a:defRPr>
                <a:solidFill>
                  <a:schemeClr val="accent2"/>
                </a:solidFill>
              </a:defRPr>
            </a:lvl2pPr>
            <a:lvl3pPr lvl="2" rtl="0" algn="ctr">
              <a:lnSpc>
                <a:spcPct val="100000"/>
              </a:lnSpc>
              <a:spcBef>
                <a:spcPts val="1600"/>
              </a:spcBef>
              <a:spcAft>
                <a:spcPts val="0"/>
              </a:spcAft>
              <a:buClr>
                <a:schemeClr val="accent2"/>
              </a:buClr>
              <a:buSzPts val="1200"/>
              <a:buNone/>
              <a:defRPr>
                <a:solidFill>
                  <a:schemeClr val="accent2"/>
                </a:solidFill>
              </a:defRPr>
            </a:lvl3pPr>
            <a:lvl4pPr lvl="3" rtl="0" algn="ctr">
              <a:lnSpc>
                <a:spcPct val="100000"/>
              </a:lnSpc>
              <a:spcBef>
                <a:spcPts val="1600"/>
              </a:spcBef>
              <a:spcAft>
                <a:spcPts val="0"/>
              </a:spcAft>
              <a:buClr>
                <a:schemeClr val="accent2"/>
              </a:buClr>
              <a:buSzPts val="1200"/>
              <a:buNone/>
              <a:defRPr>
                <a:solidFill>
                  <a:schemeClr val="accent2"/>
                </a:solidFill>
              </a:defRPr>
            </a:lvl4pPr>
            <a:lvl5pPr lvl="4" rtl="0" algn="ctr">
              <a:lnSpc>
                <a:spcPct val="100000"/>
              </a:lnSpc>
              <a:spcBef>
                <a:spcPts val="1600"/>
              </a:spcBef>
              <a:spcAft>
                <a:spcPts val="0"/>
              </a:spcAft>
              <a:buClr>
                <a:schemeClr val="accent2"/>
              </a:buClr>
              <a:buSzPts val="1200"/>
              <a:buNone/>
              <a:defRPr>
                <a:solidFill>
                  <a:schemeClr val="accent2"/>
                </a:solidFill>
              </a:defRPr>
            </a:lvl5pPr>
            <a:lvl6pPr lvl="5" rtl="0" algn="ctr">
              <a:lnSpc>
                <a:spcPct val="100000"/>
              </a:lnSpc>
              <a:spcBef>
                <a:spcPts val="1600"/>
              </a:spcBef>
              <a:spcAft>
                <a:spcPts val="0"/>
              </a:spcAft>
              <a:buClr>
                <a:schemeClr val="accent2"/>
              </a:buClr>
              <a:buSzPts val="1200"/>
              <a:buNone/>
              <a:defRPr>
                <a:solidFill>
                  <a:schemeClr val="accent2"/>
                </a:solidFill>
              </a:defRPr>
            </a:lvl6pPr>
            <a:lvl7pPr lvl="6" rtl="0" algn="ctr">
              <a:lnSpc>
                <a:spcPct val="100000"/>
              </a:lnSpc>
              <a:spcBef>
                <a:spcPts val="1600"/>
              </a:spcBef>
              <a:spcAft>
                <a:spcPts val="0"/>
              </a:spcAft>
              <a:buClr>
                <a:schemeClr val="accent2"/>
              </a:buClr>
              <a:buSzPts val="1200"/>
              <a:buNone/>
              <a:defRPr>
                <a:solidFill>
                  <a:schemeClr val="accent2"/>
                </a:solidFill>
              </a:defRPr>
            </a:lvl7pPr>
            <a:lvl8pPr lvl="7" rtl="0" algn="ctr">
              <a:lnSpc>
                <a:spcPct val="100000"/>
              </a:lnSpc>
              <a:spcBef>
                <a:spcPts val="1600"/>
              </a:spcBef>
              <a:spcAft>
                <a:spcPts val="0"/>
              </a:spcAft>
              <a:buClr>
                <a:schemeClr val="accent2"/>
              </a:buClr>
              <a:buSzPts val="1200"/>
              <a:buNone/>
              <a:defRPr>
                <a:solidFill>
                  <a:schemeClr val="accent2"/>
                </a:solidFill>
              </a:defRPr>
            </a:lvl8pPr>
            <a:lvl9pPr lvl="8" rtl="0" algn="ctr">
              <a:lnSpc>
                <a:spcPct val="100000"/>
              </a:lnSpc>
              <a:spcBef>
                <a:spcPts val="1600"/>
              </a:spcBef>
              <a:spcAft>
                <a:spcPts val="1600"/>
              </a:spcAft>
              <a:buClr>
                <a:schemeClr val="accent2"/>
              </a:buClr>
              <a:buSzPts val="1200"/>
              <a:buNone/>
              <a:defRPr>
                <a:solidFill>
                  <a:schemeClr val="accent2"/>
                </a:solidFill>
              </a:defRPr>
            </a:lvl9pPr>
          </a:lstStyle>
          <a:p/>
        </p:txBody>
      </p:sp>
      <p:sp>
        <p:nvSpPr>
          <p:cNvPr id="202" name="Google Shape;202;p22"/>
          <p:cNvSpPr txBox="1"/>
          <p:nvPr/>
        </p:nvSpPr>
        <p:spPr>
          <a:xfrm>
            <a:off x="2189400" y="3576325"/>
            <a:ext cx="4765500" cy="520500"/>
          </a:xfrm>
          <a:prstGeom prst="rect">
            <a:avLst/>
          </a:prstGeom>
          <a:solidFill>
            <a:srgbClr val="FDFEFF">
              <a:alpha val="692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000">
                <a:solidFill>
                  <a:schemeClr val="accent2"/>
                </a:solidFill>
                <a:latin typeface="Barlow"/>
                <a:ea typeface="Barlow"/>
                <a:cs typeface="Barlow"/>
                <a:sym typeface="Barlow"/>
              </a:rPr>
              <a:t>CREDITS:</a:t>
            </a:r>
            <a:r>
              <a:rPr lang="en" sz="1000">
                <a:solidFill>
                  <a:schemeClr val="accent2"/>
                </a:solidFill>
                <a:latin typeface="Barlow"/>
                <a:ea typeface="Barlow"/>
                <a:cs typeface="Barlow"/>
                <a:sym typeface="Barlow"/>
              </a:rPr>
              <a:t> This presentation template was created by </a:t>
            </a:r>
            <a:r>
              <a:rPr b="1" lang="en" sz="1000" u="sng">
                <a:solidFill>
                  <a:schemeClr val="accent2"/>
                </a:solidFill>
                <a:latin typeface="Barlow"/>
                <a:ea typeface="Barlow"/>
                <a:cs typeface="Barlow"/>
                <a:sym typeface="Barlow"/>
                <a:hlinkClick r:id="rId4">
                  <a:extLst>
                    <a:ext uri="{A12FA001-AC4F-418D-AE19-62706E023703}">
                      <ahyp:hlinkClr val="tx"/>
                    </a:ext>
                  </a:extLst>
                </a:hlinkClick>
              </a:rPr>
              <a:t>Slidesgo</a:t>
            </a:r>
            <a:r>
              <a:rPr lang="en" sz="1000">
                <a:solidFill>
                  <a:schemeClr val="accent2"/>
                </a:solidFill>
                <a:latin typeface="Barlow"/>
                <a:ea typeface="Barlow"/>
                <a:cs typeface="Barlow"/>
                <a:sym typeface="Barlow"/>
              </a:rPr>
              <a:t>, and includes icons by </a:t>
            </a:r>
            <a:r>
              <a:rPr b="1" lang="en" sz="1000" u="sng">
                <a:solidFill>
                  <a:schemeClr val="accent2"/>
                </a:solidFill>
                <a:latin typeface="Barlow"/>
                <a:ea typeface="Barlow"/>
                <a:cs typeface="Barlow"/>
                <a:sym typeface="Barlow"/>
                <a:hlinkClick r:id="rId5">
                  <a:extLst>
                    <a:ext uri="{A12FA001-AC4F-418D-AE19-62706E023703}">
                      <ahyp:hlinkClr val="tx"/>
                    </a:ext>
                  </a:extLst>
                </a:hlinkClick>
              </a:rPr>
              <a:t>Flaticon</a:t>
            </a:r>
            <a:r>
              <a:rPr lang="en" sz="1000">
                <a:solidFill>
                  <a:schemeClr val="accent2"/>
                </a:solidFill>
                <a:latin typeface="Barlow"/>
                <a:ea typeface="Barlow"/>
                <a:cs typeface="Barlow"/>
                <a:sym typeface="Barlow"/>
              </a:rPr>
              <a:t>, and infographics &amp; images by </a:t>
            </a:r>
            <a:r>
              <a:rPr b="1" lang="en" sz="1000" u="sng">
                <a:solidFill>
                  <a:schemeClr val="accent2"/>
                </a:solidFill>
                <a:latin typeface="Barlow"/>
                <a:ea typeface="Barlow"/>
                <a:cs typeface="Barlow"/>
                <a:sym typeface="Barlow"/>
                <a:hlinkClick r:id="rId6">
                  <a:extLst>
                    <a:ext uri="{A12FA001-AC4F-418D-AE19-62706E023703}">
                      <ahyp:hlinkClr val="tx"/>
                    </a:ext>
                  </a:extLst>
                </a:hlinkClick>
              </a:rPr>
              <a:t>Freepik</a:t>
            </a:r>
            <a:r>
              <a:rPr lang="en" sz="1000" u="sng">
                <a:solidFill>
                  <a:schemeClr val="accent2"/>
                </a:solidFill>
                <a:latin typeface="Barlow"/>
                <a:ea typeface="Barlow"/>
                <a:cs typeface="Barlow"/>
                <a:sym typeface="Barlow"/>
              </a:rPr>
              <a:t> </a:t>
            </a:r>
            <a:endParaRPr b="1" sz="1000" u="sng">
              <a:solidFill>
                <a:schemeClr val="accent2"/>
              </a:solidFill>
              <a:latin typeface="Barlow"/>
              <a:ea typeface="Barlow"/>
              <a:cs typeface="Barlow"/>
              <a:sym typeface="Barlow"/>
            </a:endParaRPr>
          </a:p>
        </p:txBody>
      </p:sp>
      <p:sp>
        <p:nvSpPr>
          <p:cNvPr id="203" name="Google Shape;203;p22"/>
          <p:cNvSpPr/>
          <p:nvPr/>
        </p:nvSpPr>
        <p:spPr>
          <a:xfrm>
            <a:off x="8430774" y="274250"/>
            <a:ext cx="1193700" cy="1193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4" name="Shape 204"/>
        <p:cNvGrpSpPr/>
        <p:nvPr/>
      </p:nvGrpSpPr>
      <p:grpSpPr>
        <a:xfrm>
          <a:off x="0" y="0"/>
          <a:ext cx="0" cy="0"/>
          <a:chOff x="0" y="0"/>
          <a:chExt cx="0" cy="0"/>
        </a:xfrm>
      </p:grpSpPr>
      <p:pic>
        <p:nvPicPr>
          <p:cNvPr id="205" name="Google Shape;205;p23"/>
          <p:cNvPicPr preferRelativeResize="0"/>
          <p:nvPr/>
        </p:nvPicPr>
        <p:blipFill rotWithShape="1">
          <a:blip r:embed="rId2">
            <a:alphaModFix/>
          </a:blip>
          <a:srcRect b="5542" l="4425" r="20176" t="20157"/>
          <a:stretch/>
        </p:blipFill>
        <p:spPr>
          <a:xfrm>
            <a:off x="25" y="0"/>
            <a:ext cx="9144003" cy="5143501"/>
          </a:xfrm>
          <a:prstGeom prst="rect">
            <a:avLst/>
          </a:prstGeom>
          <a:noFill/>
          <a:ln>
            <a:noFill/>
          </a:ln>
        </p:spPr>
      </p:pic>
      <p:grpSp>
        <p:nvGrpSpPr>
          <p:cNvPr id="206" name="Google Shape;206;p23"/>
          <p:cNvGrpSpPr/>
          <p:nvPr/>
        </p:nvGrpSpPr>
        <p:grpSpPr>
          <a:xfrm rot="-1261221">
            <a:off x="8101005" y="-321520"/>
            <a:ext cx="1086690" cy="2224761"/>
            <a:chOff x="132278" y="1922694"/>
            <a:chExt cx="1225385" cy="2508710"/>
          </a:xfrm>
        </p:grpSpPr>
        <p:pic>
          <p:nvPicPr>
            <p:cNvPr id="207" name="Google Shape;207;p23"/>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208" name="Google Shape;208;p23"/>
            <p:cNvGrpSpPr/>
            <p:nvPr/>
          </p:nvGrpSpPr>
          <p:grpSpPr>
            <a:xfrm>
              <a:off x="132278" y="1922694"/>
              <a:ext cx="1161900" cy="2101500"/>
              <a:chOff x="3" y="614594"/>
              <a:chExt cx="1161900" cy="2101500"/>
            </a:xfrm>
          </p:grpSpPr>
          <p:sp>
            <p:nvSpPr>
              <p:cNvPr id="209" name="Google Shape;209;p23"/>
              <p:cNvSpPr/>
              <p:nvPr/>
            </p:nvSpPr>
            <p:spPr>
              <a:xfrm>
                <a:off x="3" y="1283925"/>
                <a:ext cx="1161900" cy="1161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210" name="Google Shape;210;p23"/>
              <p:cNvSpPr/>
              <p:nvPr/>
            </p:nvSpPr>
            <p:spPr>
              <a:xfrm>
                <a:off x="148000" y="823950"/>
                <a:ext cx="674100" cy="6741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211" name="Google Shape;211;p23"/>
              <p:cNvCxnSpPr/>
              <p:nvPr/>
            </p:nvCxnSpPr>
            <p:spPr>
              <a:xfrm rot="10800000">
                <a:off x="383463" y="614594"/>
                <a:ext cx="321900" cy="210150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212" name="Shape 212"/>
        <p:cNvGrpSpPr/>
        <p:nvPr/>
      </p:nvGrpSpPr>
      <p:grpSpPr>
        <a:xfrm>
          <a:off x="0" y="0"/>
          <a:ext cx="0" cy="0"/>
          <a:chOff x="0" y="0"/>
          <a:chExt cx="0" cy="0"/>
        </a:xfrm>
      </p:grpSpPr>
      <p:pic>
        <p:nvPicPr>
          <p:cNvPr id="213" name="Google Shape;213;p24"/>
          <p:cNvPicPr preferRelativeResize="0"/>
          <p:nvPr/>
        </p:nvPicPr>
        <p:blipFill rotWithShape="1">
          <a:blip r:embed="rId2">
            <a:alphaModFix/>
          </a:blip>
          <a:srcRect b="10600" l="9901" r="1853" t="2434"/>
          <a:stretch/>
        </p:blipFill>
        <p:spPr>
          <a:xfrm>
            <a:off x="0" y="0"/>
            <a:ext cx="9144003" cy="5143501"/>
          </a:xfrm>
          <a:prstGeom prst="rect">
            <a:avLst/>
          </a:prstGeom>
          <a:noFill/>
          <a:ln>
            <a:noFill/>
          </a:ln>
        </p:spPr>
      </p:pic>
      <p:grpSp>
        <p:nvGrpSpPr>
          <p:cNvPr id="214" name="Google Shape;214;p24"/>
          <p:cNvGrpSpPr/>
          <p:nvPr/>
        </p:nvGrpSpPr>
        <p:grpSpPr>
          <a:xfrm>
            <a:off x="-594462" y="-138969"/>
            <a:ext cx="1819930" cy="2447478"/>
            <a:chOff x="8038017" y="2160203"/>
            <a:chExt cx="1411674" cy="1898447"/>
          </a:xfrm>
        </p:grpSpPr>
        <p:pic>
          <p:nvPicPr>
            <p:cNvPr id="215" name="Google Shape;215;p24"/>
            <p:cNvPicPr preferRelativeResize="0"/>
            <p:nvPr/>
          </p:nvPicPr>
          <p:blipFill>
            <a:blip r:embed="rId3">
              <a:alphaModFix/>
            </a:blip>
            <a:stretch>
              <a:fillRect/>
            </a:stretch>
          </p:blipFill>
          <p:spPr>
            <a:xfrm rot="9000028">
              <a:off x="8227148" y="2349325"/>
              <a:ext cx="1033412" cy="1033403"/>
            </a:xfrm>
            <a:prstGeom prst="rect">
              <a:avLst/>
            </a:prstGeom>
            <a:noFill/>
            <a:ln>
              <a:noFill/>
            </a:ln>
          </p:spPr>
        </p:pic>
        <p:sp>
          <p:nvSpPr>
            <p:cNvPr id="216" name="Google Shape;216;p24"/>
            <p:cNvSpPr/>
            <p:nvPr/>
          </p:nvSpPr>
          <p:spPr>
            <a:xfrm>
              <a:off x="8150966" y="3029900"/>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217" name="Google Shape;217;p24"/>
            <p:cNvCxnSpPr/>
            <p:nvPr/>
          </p:nvCxnSpPr>
          <p:spPr>
            <a:xfrm flipH="1" rot="10800000">
              <a:off x="8346400" y="2250550"/>
              <a:ext cx="606300" cy="1808100"/>
            </a:xfrm>
            <a:prstGeom prst="straightConnector1">
              <a:avLst/>
            </a:prstGeom>
            <a:noFill/>
            <a:ln cap="flat" cmpd="sng" w="9525">
              <a:solidFill>
                <a:schemeClr val="accent2"/>
              </a:solidFill>
              <a:prstDash val="solid"/>
              <a:round/>
              <a:headEnd len="med" w="med" type="none"/>
              <a:tailEnd len="med" w="med" type="none"/>
            </a:ln>
          </p:spPr>
        </p:cxnSp>
      </p:grpSp>
      <p:pic>
        <p:nvPicPr>
          <p:cNvPr id="218" name="Google Shape;218;p24"/>
          <p:cNvPicPr preferRelativeResize="0"/>
          <p:nvPr/>
        </p:nvPicPr>
        <p:blipFill>
          <a:blip r:embed="rId4">
            <a:alphaModFix/>
          </a:blip>
          <a:stretch>
            <a:fillRect/>
          </a:stretch>
        </p:blipFill>
        <p:spPr>
          <a:xfrm flipH="1">
            <a:off x="8110473" y="4210696"/>
            <a:ext cx="1522279" cy="152227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4630" l="941" r="3928" t="1631"/>
          <a:stretch/>
        </p:blipFill>
        <p:spPr>
          <a:xfrm>
            <a:off x="0" y="0"/>
            <a:ext cx="9144003" cy="5143501"/>
          </a:xfrm>
          <a:prstGeom prst="rect">
            <a:avLst/>
          </a:prstGeom>
          <a:noFill/>
          <a:ln>
            <a:noFill/>
          </a:ln>
        </p:spPr>
      </p:pic>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4"/>
          <p:cNvSpPr txBox="1"/>
          <p:nvPr>
            <p:ph idx="1" type="body"/>
          </p:nvPr>
        </p:nvSpPr>
        <p:spPr>
          <a:xfrm>
            <a:off x="720000" y="1104954"/>
            <a:ext cx="7704000" cy="36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0" name="Google Shape;30;p4"/>
          <p:cNvGrpSpPr/>
          <p:nvPr/>
        </p:nvGrpSpPr>
        <p:grpSpPr>
          <a:xfrm>
            <a:off x="8089800" y="3884700"/>
            <a:ext cx="1297075" cy="1455850"/>
            <a:chOff x="8089800" y="3884700"/>
            <a:chExt cx="1297075" cy="1455850"/>
          </a:xfrm>
        </p:grpSpPr>
        <p:pic>
          <p:nvPicPr>
            <p:cNvPr id="31" name="Google Shape;31;p4"/>
            <p:cNvPicPr preferRelativeResize="0"/>
            <p:nvPr/>
          </p:nvPicPr>
          <p:blipFill>
            <a:blip r:embed="rId3">
              <a:alphaModFix/>
            </a:blip>
            <a:stretch>
              <a:fillRect/>
            </a:stretch>
          </p:blipFill>
          <p:spPr>
            <a:xfrm>
              <a:off x="8089800" y="4050750"/>
              <a:ext cx="1289800" cy="1289800"/>
            </a:xfrm>
            <a:prstGeom prst="rect">
              <a:avLst/>
            </a:prstGeom>
            <a:noFill/>
            <a:ln>
              <a:noFill/>
            </a:ln>
          </p:spPr>
        </p:pic>
        <p:cxnSp>
          <p:nvCxnSpPr>
            <p:cNvPr id="32" name="Google Shape;32;p4"/>
            <p:cNvCxnSpPr/>
            <p:nvPr/>
          </p:nvCxnSpPr>
          <p:spPr>
            <a:xfrm rot="10800000">
              <a:off x="8640175" y="3884700"/>
              <a:ext cx="746700" cy="12339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b="23515" l="16157" r="8444" t="2184"/>
          <a:stretch/>
        </p:blipFill>
        <p:spPr>
          <a:xfrm rot="10800000">
            <a:off x="25" y="0"/>
            <a:ext cx="9144003" cy="5143501"/>
          </a:xfrm>
          <a:prstGeom prst="rect">
            <a:avLst/>
          </a:prstGeom>
          <a:noFill/>
          <a:ln>
            <a:noFill/>
          </a:ln>
        </p:spPr>
      </p:pic>
      <p:sp>
        <p:nvSpPr>
          <p:cNvPr id="35" name="Google Shape;3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5"/>
          <p:cNvSpPr txBox="1"/>
          <p:nvPr>
            <p:ph idx="1" type="subTitle"/>
          </p:nvPr>
        </p:nvSpPr>
        <p:spPr>
          <a:xfrm>
            <a:off x="5363150" y="2435775"/>
            <a:ext cx="2695800" cy="162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 name="Google Shape;37;p5"/>
          <p:cNvSpPr txBox="1"/>
          <p:nvPr>
            <p:ph idx="2" type="subTitle"/>
          </p:nvPr>
        </p:nvSpPr>
        <p:spPr>
          <a:xfrm>
            <a:off x="1431000" y="2435775"/>
            <a:ext cx="2695800" cy="162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 name="Google Shape;38;p5"/>
          <p:cNvSpPr txBox="1"/>
          <p:nvPr>
            <p:ph idx="3" type="subTitle"/>
          </p:nvPr>
        </p:nvSpPr>
        <p:spPr>
          <a:xfrm>
            <a:off x="720000" y="1711450"/>
            <a:ext cx="1761900" cy="481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 name="Google Shape;39;p5"/>
          <p:cNvSpPr txBox="1"/>
          <p:nvPr>
            <p:ph idx="4" type="subTitle"/>
          </p:nvPr>
        </p:nvSpPr>
        <p:spPr>
          <a:xfrm>
            <a:off x="4652150" y="1711450"/>
            <a:ext cx="1761900" cy="481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40" name="Google Shape;40;p5"/>
          <p:cNvGrpSpPr/>
          <p:nvPr/>
        </p:nvGrpSpPr>
        <p:grpSpPr>
          <a:xfrm>
            <a:off x="-237957" y="-2"/>
            <a:ext cx="10131686" cy="5227314"/>
            <a:chOff x="-237957" y="-2"/>
            <a:chExt cx="10131686" cy="5227314"/>
          </a:xfrm>
        </p:grpSpPr>
        <p:grpSp>
          <p:nvGrpSpPr>
            <p:cNvPr id="41" name="Google Shape;41;p5"/>
            <p:cNvGrpSpPr/>
            <p:nvPr/>
          </p:nvGrpSpPr>
          <p:grpSpPr>
            <a:xfrm>
              <a:off x="8116466" y="-2"/>
              <a:ext cx="1777263" cy="1777256"/>
              <a:chOff x="-175409" y="3967473"/>
              <a:chExt cx="1777263" cy="1777256"/>
            </a:xfrm>
          </p:grpSpPr>
          <p:pic>
            <p:nvPicPr>
              <p:cNvPr id="42" name="Google Shape;42;p5"/>
              <p:cNvPicPr preferRelativeResize="0"/>
              <p:nvPr/>
            </p:nvPicPr>
            <p:blipFill>
              <a:blip r:embed="rId3">
                <a:alphaModFix/>
              </a:blip>
              <a:stretch>
                <a:fillRect/>
              </a:stretch>
            </p:blipFill>
            <p:spPr>
              <a:xfrm rot="-3545504">
                <a:off x="65375" y="4208250"/>
                <a:ext cx="1295701" cy="1295701"/>
              </a:xfrm>
              <a:prstGeom prst="rect">
                <a:avLst/>
              </a:prstGeom>
              <a:noFill/>
              <a:ln>
                <a:noFill/>
              </a:ln>
            </p:spPr>
          </p:pic>
          <p:sp>
            <p:nvSpPr>
              <p:cNvPr id="43" name="Google Shape;43;p5"/>
              <p:cNvSpPr/>
              <p:nvPr/>
            </p:nvSpPr>
            <p:spPr>
              <a:xfrm>
                <a:off x="-175409" y="401372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grpSp>
          <p:nvGrpSpPr>
            <p:cNvPr id="44" name="Google Shape;44;p5"/>
            <p:cNvGrpSpPr/>
            <p:nvPr/>
          </p:nvGrpSpPr>
          <p:grpSpPr>
            <a:xfrm>
              <a:off x="-237957" y="4064186"/>
              <a:ext cx="1199452" cy="1163126"/>
              <a:chOff x="-147625" y="3925650"/>
              <a:chExt cx="1109166" cy="1075574"/>
            </a:xfrm>
          </p:grpSpPr>
          <p:grpSp>
            <p:nvGrpSpPr>
              <p:cNvPr id="45" name="Google Shape;45;p5"/>
              <p:cNvGrpSpPr/>
              <p:nvPr/>
            </p:nvGrpSpPr>
            <p:grpSpPr>
              <a:xfrm>
                <a:off x="83029" y="4122711"/>
                <a:ext cx="878513" cy="878513"/>
                <a:chOff x="53900" y="2861075"/>
                <a:chExt cx="794100" cy="794100"/>
              </a:xfrm>
            </p:grpSpPr>
            <p:sp>
              <p:nvSpPr>
                <p:cNvPr id="46" name="Google Shape;46;p5"/>
                <p:cNvSpPr/>
                <p:nvPr/>
              </p:nvSpPr>
              <p:spPr>
                <a:xfrm>
                  <a:off x="53900" y="286107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47" name="Google Shape;47;p5"/>
                <p:cNvSpPr/>
                <p:nvPr/>
              </p:nvSpPr>
              <p:spPr>
                <a:xfrm>
                  <a:off x="165055" y="2861075"/>
                  <a:ext cx="571800" cy="5718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cxnSp>
            <p:nvCxnSpPr>
              <p:cNvPr id="48" name="Google Shape;48;p5"/>
              <p:cNvCxnSpPr/>
              <p:nvPr/>
            </p:nvCxnSpPr>
            <p:spPr>
              <a:xfrm flipH="1" rot="10800000">
                <a:off x="-147625" y="3925650"/>
                <a:ext cx="645900" cy="70350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b="23515" l="16157" r="8444" t="2184"/>
          <a:stretch/>
        </p:blipFill>
        <p:spPr>
          <a:xfrm flipH="1">
            <a:off x="25" y="0"/>
            <a:ext cx="9144003" cy="5143501"/>
          </a:xfrm>
          <a:prstGeom prst="rect">
            <a:avLst/>
          </a:prstGeom>
          <a:noFill/>
          <a:ln>
            <a:noFill/>
          </a:ln>
        </p:spPr>
      </p:pic>
      <p:sp>
        <p:nvSpPr>
          <p:cNvPr id="51" name="Google Shape;5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2" name="Google Shape;52;p6"/>
          <p:cNvGrpSpPr/>
          <p:nvPr/>
        </p:nvGrpSpPr>
        <p:grpSpPr>
          <a:xfrm>
            <a:off x="-344048" y="3548275"/>
            <a:ext cx="1263973" cy="2959200"/>
            <a:chOff x="961077" y="1960775"/>
            <a:chExt cx="1263973" cy="2959200"/>
          </a:xfrm>
        </p:grpSpPr>
        <p:pic>
          <p:nvPicPr>
            <p:cNvPr id="53" name="Google Shape;53;p6"/>
            <p:cNvPicPr preferRelativeResize="0"/>
            <p:nvPr/>
          </p:nvPicPr>
          <p:blipFill>
            <a:blip r:embed="rId3">
              <a:alphaModFix/>
            </a:blip>
            <a:stretch>
              <a:fillRect/>
            </a:stretch>
          </p:blipFill>
          <p:spPr>
            <a:xfrm>
              <a:off x="961077" y="2546199"/>
              <a:ext cx="1225875" cy="1225875"/>
            </a:xfrm>
            <a:prstGeom prst="rect">
              <a:avLst/>
            </a:prstGeom>
            <a:noFill/>
            <a:ln>
              <a:noFill/>
            </a:ln>
          </p:spPr>
        </p:pic>
        <p:cxnSp>
          <p:nvCxnSpPr>
            <p:cNvPr id="54" name="Google Shape;54;p6"/>
            <p:cNvCxnSpPr/>
            <p:nvPr/>
          </p:nvCxnSpPr>
          <p:spPr>
            <a:xfrm rot="10800000">
              <a:off x="1196350" y="1960775"/>
              <a:ext cx="1028700" cy="29592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b="11190" l="8070" r="5893" t="4035"/>
          <a:stretch/>
        </p:blipFill>
        <p:spPr>
          <a:xfrm>
            <a:off x="0" y="0"/>
            <a:ext cx="9144003" cy="5143501"/>
          </a:xfrm>
          <a:prstGeom prst="rect">
            <a:avLst/>
          </a:prstGeom>
          <a:noFill/>
          <a:ln>
            <a:noFill/>
          </a:ln>
        </p:spPr>
      </p:pic>
      <p:sp>
        <p:nvSpPr>
          <p:cNvPr id="57" name="Google Shape;57;p7"/>
          <p:cNvSpPr txBox="1"/>
          <p:nvPr>
            <p:ph idx="1" type="subTitle"/>
          </p:nvPr>
        </p:nvSpPr>
        <p:spPr>
          <a:xfrm>
            <a:off x="720000" y="1711100"/>
            <a:ext cx="3583500" cy="289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58" name="Google Shape;58;p7"/>
          <p:cNvSpPr/>
          <p:nvPr>
            <p:ph idx="2" type="pic"/>
          </p:nvPr>
        </p:nvSpPr>
        <p:spPr>
          <a:xfrm>
            <a:off x="5044850" y="1017725"/>
            <a:ext cx="3840600" cy="3840600"/>
          </a:xfrm>
          <a:prstGeom prst="ellipse">
            <a:avLst/>
          </a:prstGeom>
          <a:noFill/>
          <a:ln cap="flat" cmpd="sng" w="9525">
            <a:solidFill>
              <a:schemeClr val="accent2"/>
            </a:solidFill>
            <a:prstDash val="solid"/>
            <a:round/>
            <a:headEnd len="sm" w="sm" type="none"/>
            <a:tailEnd len="sm" w="sm" type="none"/>
          </a:ln>
        </p:spPr>
      </p:sp>
      <p:sp>
        <p:nvSpPr>
          <p:cNvPr id="59" name="Google Shape;59;p7"/>
          <p:cNvSpPr txBox="1"/>
          <p:nvPr>
            <p:ph type="title"/>
          </p:nvPr>
        </p:nvSpPr>
        <p:spPr>
          <a:xfrm>
            <a:off x="720000" y="445025"/>
            <a:ext cx="3261000" cy="109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60"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b="3219" l="2464" r="2006" t="2636"/>
          <a:stretch/>
        </p:blipFill>
        <p:spPr>
          <a:xfrm flipH="1">
            <a:off x="0" y="0"/>
            <a:ext cx="9144003" cy="5143501"/>
          </a:xfrm>
          <a:prstGeom prst="rect">
            <a:avLst/>
          </a:prstGeom>
          <a:noFill/>
          <a:ln>
            <a:noFill/>
          </a:ln>
        </p:spPr>
      </p:pic>
      <p:sp>
        <p:nvSpPr>
          <p:cNvPr id="62" name="Google Shape;62;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accent2"/>
              </a:buClr>
              <a:buSzPts val="4800"/>
              <a:buNone/>
              <a:defRPr sz="100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p:txBody>
      </p:sp>
      <p:pic>
        <p:nvPicPr>
          <p:cNvPr id="63" name="Google Shape;63;p8"/>
          <p:cNvPicPr preferRelativeResize="0"/>
          <p:nvPr/>
        </p:nvPicPr>
        <p:blipFill>
          <a:blip r:embed="rId3">
            <a:alphaModFix/>
          </a:blip>
          <a:stretch>
            <a:fillRect/>
          </a:stretch>
        </p:blipFill>
        <p:spPr>
          <a:xfrm rot="-5400000">
            <a:off x="6826052" y="3008826"/>
            <a:ext cx="2244899" cy="2244899"/>
          </a:xfrm>
          <a:prstGeom prst="rect">
            <a:avLst/>
          </a:prstGeom>
          <a:noFill/>
          <a:ln>
            <a:noFill/>
          </a:ln>
        </p:spPr>
      </p:pic>
      <p:grpSp>
        <p:nvGrpSpPr>
          <p:cNvPr id="64" name="Google Shape;64;p8"/>
          <p:cNvGrpSpPr/>
          <p:nvPr/>
        </p:nvGrpSpPr>
        <p:grpSpPr>
          <a:xfrm>
            <a:off x="-137900" y="307075"/>
            <a:ext cx="1426200" cy="804900"/>
            <a:chOff x="-137900" y="307075"/>
            <a:chExt cx="1426200" cy="804900"/>
          </a:xfrm>
        </p:grpSpPr>
        <p:sp>
          <p:nvSpPr>
            <p:cNvPr id="65" name="Google Shape;65;p8"/>
            <p:cNvSpPr/>
            <p:nvPr/>
          </p:nvSpPr>
          <p:spPr>
            <a:xfrm>
              <a:off x="-28021" y="307075"/>
              <a:ext cx="804900" cy="8049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66" name="Google Shape;66;p8"/>
            <p:cNvCxnSpPr/>
            <p:nvPr/>
          </p:nvCxnSpPr>
          <p:spPr>
            <a:xfrm flipH="1" rot="10800000">
              <a:off x="-137900" y="307075"/>
              <a:ext cx="1426200" cy="6738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67"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b="2831" l="2901" r="2910" t="4344"/>
          <a:stretch/>
        </p:blipFill>
        <p:spPr>
          <a:xfrm flipH="1">
            <a:off x="0" y="0"/>
            <a:ext cx="9144003" cy="5143501"/>
          </a:xfrm>
          <a:prstGeom prst="rect">
            <a:avLst/>
          </a:prstGeom>
          <a:noFill/>
          <a:ln>
            <a:noFill/>
          </a:ln>
        </p:spPr>
      </p:pic>
      <p:sp>
        <p:nvSpPr>
          <p:cNvPr id="69" name="Google Shape;69;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800"/>
              <a:buNone/>
              <a:defRPr sz="150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70" name="Google Shape;70;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200"/>
              <a:buNone/>
              <a:defRPr sz="1600">
                <a:solidFill>
                  <a:schemeClr val="accent1"/>
                </a:solidFill>
              </a:defRPr>
            </a:lvl1pPr>
            <a:lvl2pPr lvl="1" rtl="0" algn="ctr">
              <a:lnSpc>
                <a:spcPct val="100000"/>
              </a:lnSpc>
              <a:spcBef>
                <a:spcPts val="0"/>
              </a:spcBef>
              <a:spcAft>
                <a:spcPts val="0"/>
              </a:spcAft>
              <a:buClr>
                <a:schemeClr val="accent1"/>
              </a:buClr>
              <a:buSzPts val="1200"/>
              <a:buNone/>
              <a:defRPr>
                <a:solidFill>
                  <a:schemeClr val="accent1"/>
                </a:solidFill>
              </a:defRPr>
            </a:lvl2pPr>
            <a:lvl3pPr lvl="2" rtl="0" algn="ctr">
              <a:lnSpc>
                <a:spcPct val="100000"/>
              </a:lnSpc>
              <a:spcBef>
                <a:spcPts val="1600"/>
              </a:spcBef>
              <a:spcAft>
                <a:spcPts val="0"/>
              </a:spcAft>
              <a:buClr>
                <a:schemeClr val="accent1"/>
              </a:buClr>
              <a:buSzPts val="1200"/>
              <a:buNone/>
              <a:defRPr>
                <a:solidFill>
                  <a:schemeClr val="accent1"/>
                </a:solidFill>
              </a:defRPr>
            </a:lvl3pPr>
            <a:lvl4pPr lvl="3" rtl="0" algn="ctr">
              <a:lnSpc>
                <a:spcPct val="100000"/>
              </a:lnSpc>
              <a:spcBef>
                <a:spcPts val="1600"/>
              </a:spcBef>
              <a:spcAft>
                <a:spcPts val="0"/>
              </a:spcAft>
              <a:buClr>
                <a:schemeClr val="accent1"/>
              </a:buClr>
              <a:buSzPts val="1200"/>
              <a:buNone/>
              <a:defRPr>
                <a:solidFill>
                  <a:schemeClr val="accent1"/>
                </a:solidFill>
              </a:defRPr>
            </a:lvl4pPr>
            <a:lvl5pPr lvl="4" rtl="0" algn="ctr">
              <a:lnSpc>
                <a:spcPct val="100000"/>
              </a:lnSpc>
              <a:spcBef>
                <a:spcPts val="1600"/>
              </a:spcBef>
              <a:spcAft>
                <a:spcPts val="0"/>
              </a:spcAft>
              <a:buClr>
                <a:schemeClr val="accent1"/>
              </a:buClr>
              <a:buSzPts val="1200"/>
              <a:buNone/>
              <a:defRPr>
                <a:solidFill>
                  <a:schemeClr val="accent1"/>
                </a:solidFill>
              </a:defRPr>
            </a:lvl5pPr>
            <a:lvl6pPr lvl="5" rtl="0" algn="ctr">
              <a:lnSpc>
                <a:spcPct val="100000"/>
              </a:lnSpc>
              <a:spcBef>
                <a:spcPts val="1600"/>
              </a:spcBef>
              <a:spcAft>
                <a:spcPts val="0"/>
              </a:spcAft>
              <a:buClr>
                <a:schemeClr val="accent1"/>
              </a:buClr>
              <a:buSzPts val="1200"/>
              <a:buNone/>
              <a:defRPr>
                <a:solidFill>
                  <a:schemeClr val="accent1"/>
                </a:solidFill>
              </a:defRPr>
            </a:lvl6pPr>
            <a:lvl7pPr lvl="6" rtl="0" algn="ctr">
              <a:lnSpc>
                <a:spcPct val="100000"/>
              </a:lnSpc>
              <a:spcBef>
                <a:spcPts val="1600"/>
              </a:spcBef>
              <a:spcAft>
                <a:spcPts val="0"/>
              </a:spcAft>
              <a:buClr>
                <a:schemeClr val="accent1"/>
              </a:buClr>
              <a:buSzPts val="1200"/>
              <a:buNone/>
              <a:defRPr>
                <a:solidFill>
                  <a:schemeClr val="accent1"/>
                </a:solidFill>
              </a:defRPr>
            </a:lvl7pPr>
            <a:lvl8pPr lvl="7" rtl="0" algn="ctr">
              <a:lnSpc>
                <a:spcPct val="100000"/>
              </a:lnSpc>
              <a:spcBef>
                <a:spcPts val="1600"/>
              </a:spcBef>
              <a:spcAft>
                <a:spcPts val="0"/>
              </a:spcAft>
              <a:buClr>
                <a:schemeClr val="accent1"/>
              </a:buClr>
              <a:buSzPts val="1200"/>
              <a:buNone/>
              <a:defRPr>
                <a:solidFill>
                  <a:schemeClr val="accent1"/>
                </a:solidFill>
              </a:defRPr>
            </a:lvl8pPr>
            <a:lvl9pPr lvl="8" rtl="0" algn="ctr">
              <a:lnSpc>
                <a:spcPct val="100000"/>
              </a:lnSpc>
              <a:spcBef>
                <a:spcPts val="1600"/>
              </a:spcBef>
              <a:spcAft>
                <a:spcPts val="1600"/>
              </a:spcAft>
              <a:buClr>
                <a:schemeClr val="accent1"/>
              </a:buClr>
              <a:buSzPts val="1200"/>
              <a:buNone/>
              <a:defRPr>
                <a:solidFill>
                  <a:schemeClr val="accent1"/>
                </a:solidFill>
              </a:defRPr>
            </a:lvl9pPr>
          </a:lstStyle>
          <a:p/>
        </p:txBody>
      </p:sp>
      <p:grpSp>
        <p:nvGrpSpPr>
          <p:cNvPr id="71" name="Google Shape;71;p9"/>
          <p:cNvGrpSpPr/>
          <p:nvPr/>
        </p:nvGrpSpPr>
        <p:grpSpPr>
          <a:xfrm>
            <a:off x="-116075" y="3226851"/>
            <a:ext cx="2007200" cy="1916649"/>
            <a:chOff x="7580850" y="-974699"/>
            <a:chExt cx="2007200" cy="1916649"/>
          </a:xfrm>
        </p:grpSpPr>
        <p:pic>
          <p:nvPicPr>
            <p:cNvPr id="72" name="Google Shape;72;p9"/>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73" name="Google Shape;73;p9"/>
            <p:cNvSpPr/>
            <p:nvPr/>
          </p:nvSpPr>
          <p:spPr>
            <a:xfrm>
              <a:off x="8271729" y="137050"/>
              <a:ext cx="804900" cy="8049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74" name="Google Shape;74;p9"/>
            <p:cNvCxnSpPr/>
            <p:nvPr/>
          </p:nvCxnSpPr>
          <p:spPr>
            <a:xfrm flipH="1" rot="10800000">
              <a:off x="8161850" y="137050"/>
              <a:ext cx="1426200" cy="6738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p:nvPr>
            <p:ph idx="2" type="pic"/>
          </p:nvPr>
        </p:nvSpPr>
        <p:spPr>
          <a:xfrm>
            <a:off x="0" y="-14875"/>
            <a:ext cx="9144000" cy="5158500"/>
          </a:xfrm>
          <a:prstGeom prst="rect">
            <a:avLst/>
          </a:prstGeom>
          <a:noFill/>
          <a:ln>
            <a:noFill/>
          </a:ln>
        </p:spPr>
      </p:sp>
      <p:sp>
        <p:nvSpPr>
          <p:cNvPr id="77" name="Google Shape;77;p10"/>
          <p:cNvSpPr txBox="1"/>
          <p:nvPr>
            <p:ph type="title"/>
          </p:nvPr>
        </p:nvSpPr>
        <p:spPr>
          <a:xfrm>
            <a:off x="1105325" y="3865700"/>
            <a:ext cx="4559400" cy="7266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1pPr>
            <a:lvl2pPr lvl="1"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2pPr>
            <a:lvl3pPr lvl="2"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3pPr>
            <a:lvl4pPr lvl="3"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4pPr>
            <a:lvl5pPr lvl="4"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5pPr>
            <a:lvl6pPr lvl="5"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6pPr>
            <a:lvl7pPr lvl="6"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7pPr>
            <a:lvl8pPr lvl="7"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8pPr>
            <a:lvl9pPr lvl="8"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1600"/>
              </a:spcBef>
              <a:spcAft>
                <a:spcPts val="160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idx="4294967295" type="ctrTitle"/>
          </p:nvPr>
        </p:nvSpPr>
        <p:spPr>
          <a:xfrm>
            <a:off x="436300" y="1796638"/>
            <a:ext cx="8381100" cy="19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solidFill>
                  <a:schemeClr val="accent2"/>
                </a:solidFill>
              </a:rPr>
              <a:t>AirBnB </a:t>
            </a:r>
            <a:endParaRPr sz="6200">
              <a:solidFill>
                <a:schemeClr val="accent2"/>
              </a:solidFill>
            </a:endParaRPr>
          </a:p>
          <a:p>
            <a:pPr indent="0" lvl="0" marL="0" rtl="0" algn="l">
              <a:spcBef>
                <a:spcPts val="0"/>
              </a:spcBef>
              <a:spcAft>
                <a:spcPts val="0"/>
              </a:spcAft>
              <a:buNone/>
            </a:pPr>
            <a:r>
              <a:rPr lang="en" sz="6200">
                <a:solidFill>
                  <a:schemeClr val="accent2"/>
                </a:solidFill>
              </a:rPr>
              <a:t>Dashboard</a:t>
            </a:r>
            <a:r>
              <a:rPr lang="en" sz="6200">
                <a:solidFill>
                  <a:schemeClr val="accent2"/>
                </a:solidFill>
              </a:rPr>
              <a:t> </a:t>
            </a:r>
            <a:endParaRPr sz="6200">
              <a:solidFill>
                <a:schemeClr val="accent2"/>
              </a:solidFill>
            </a:endParaRPr>
          </a:p>
          <a:p>
            <a:pPr indent="0" lvl="0" marL="0" rtl="0" algn="l">
              <a:spcBef>
                <a:spcPts val="0"/>
              </a:spcBef>
              <a:spcAft>
                <a:spcPts val="0"/>
              </a:spcAft>
              <a:buNone/>
            </a:pPr>
            <a:r>
              <a:rPr i="1" lang="en" sz="3600">
                <a:solidFill>
                  <a:schemeClr val="accent2"/>
                </a:solidFill>
              </a:rPr>
              <a:t>Group 3</a:t>
            </a:r>
            <a:endParaRPr i="1" sz="3600">
              <a:solidFill>
                <a:schemeClr val="accent2"/>
              </a:solidFill>
            </a:endParaRPr>
          </a:p>
        </p:txBody>
      </p:sp>
      <p:sp>
        <p:nvSpPr>
          <p:cNvPr id="224" name="Google Shape;224;p25"/>
          <p:cNvSpPr txBox="1"/>
          <p:nvPr>
            <p:ph idx="4294967295" type="subTitle"/>
          </p:nvPr>
        </p:nvSpPr>
        <p:spPr>
          <a:xfrm>
            <a:off x="6089050" y="3783425"/>
            <a:ext cx="2021400" cy="67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225" name="Google Shape;225;p25"/>
          <p:cNvPicPr preferRelativeResize="0"/>
          <p:nvPr/>
        </p:nvPicPr>
        <p:blipFill>
          <a:blip r:embed="rId3">
            <a:alphaModFix/>
          </a:blip>
          <a:stretch>
            <a:fillRect/>
          </a:stretch>
        </p:blipFill>
        <p:spPr>
          <a:xfrm>
            <a:off x="7267888" y="91400"/>
            <a:ext cx="1784724" cy="1784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Popular neighbourhoods</a:t>
            </a:r>
            <a:endParaRPr/>
          </a:p>
        </p:txBody>
      </p:sp>
      <p:sp>
        <p:nvSpPr>
          <p:cNvPr id="300" name="Google Shape;300;p34"/>
          <p:cNvSpPr txBox="1"/>
          <p:nvPr>
            <p:ph idx="1" type="subTitle"/>
          </p:nvPr>
        </p:nvSpPr>
        <p:spPr>
          <a:xfrm>
            <a:off x="720000" y="1315450"/>
            <a:ext cx="3642900" cy="300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chart shows the areas with highest listings.</a:t>
            </a:r>
            <a:br>
              <a:rPr lang="en"/>
            </a:br>
            <a:endParaRPr/>
          </a:p>
          <a:p>
            <a:pPr indent="-304800" lvl="0" marL="457200" rtl="0" algn="l">
              <a:spcBef>
                <a:spcPts val="0"/>
              </a:spcBef>
              <a:spcAft>
                <a:spcPts val="0"/>
              </a:spcAft>
              <a:buSzPts val="1200"/>
              <a:buChar char="-"/>
            </a:pPr>
            <a:r>
              <a:rPr lang="en"/>
              <a:t>This can help users identify the more expensive neighbourhoods.</a:t>
            </a:r>
            <a:br>
              <a:rPr lang="en"/>
            </a:br>
            <a:endParaRPr/>
          </a:p>
          <a:p>
            <a:pPr indent="-304800" lvl="0" marL="457200" rtl="0" algn="l">
              <a:spcBef>
                <a:spcPts val="0"/>
              </a:spcBef>
              <a:spcAft>
                <a:spcPts val="0"/>
              </a:spcAft>
              <a:buSzPts val="1200"/>
              <a:buChar char="-"/>
            </a:pPr>
            <a:r>
              <a:rPr lang="en"/>
              <a:t>This infographic helps highlight the popular areas in Austin to get </a:t>
            </a:r>
            <a:r>
              <a:rPr lang="en"/>
              <a:t>accommodations</a:t>
            </a:r>
            <a:r>
              <a:rPr lang="en"/>
              <a:t> in.</a:t>
            </a:r>
            <a:br>
              <a:rPr lang="en"/>
            </a:br>
            <a:endParaRPr/>
          </a:p>
          <a:p>
            <a:pPr indent="-304800" lvl="0" marL="457200" rtl="0" algn="l">
              <a:spcBef>
                <a:spcPts val="0"/>
              </a:spcBef>
              <a:spcAft>
                <a:spcPts val="0"/>
              </a:spcAft>
              <a:buSzPts val="1200"/>
              <a:buChar char="-"/>
            </a:pPr>
            <a:r>
              <a:rPr lang="en"/>
              <a:t>The areas with higher concentrations of AirBnB can show users the areas other travellers frequently tend to stay in.</a:t>
            </a:r>
            <a:br>
              <a:rPr lang="en"/>
            </a:br>
            <a:endParaRPr/>
          </a:p>
          <a:p>
            <a:pPr indent="-304800" lvl="0" marL="457200" rtl="0" algn="l">
              <a:spcBef>
                <a:spcPts val="0"/>
              </a:spcBef>
              <a:spcAft>
                <a:spcPts val="0"/>
              </a:spcAft>
              <a:buSzPts val="1200"/>
              <a:buChar char="-"/>
            </a:pPr>
            <a:r>
              <a:rPr lang="en"/>
              <a:t>Less experienced users/travellers can use this as a </a:t>
            </a:r>
            <a:r>
              <a:rPr lang="en"/>
              <a:t>guide</a:t>
            </a:r>
            <a:r>
              <a:rPr lang="en"/>
              <a:t> to make their booking.</a:t>
            </a:r>
            <a:endParaRPr/>
          </a:p>
        </p:txBody>
      </p:sp>
      <p:pic>
        <p:nvPicPr>
          <p:cNvPr id="301" name="Google Shape;301;p34"/>
          <p:cNvPicPr preferRelativeResize="0"/>
          <p:nvPr/>
        </p:nvPicPr>
        <p:blipFill>
          <a:blip r:embed="rId3">
            <a:alphaModFix/>
          </a:blip>
          <a:stretch>
            <a:fillRect/>
          </a:stretch>
        </p:blipFill>
        <p:spPr>
          <a:xfrm>
            <a:off x="4729625" y="1318938"/>
            <a:ext cx="3642899" cy="30020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5"/>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07" name="Google Shape;307;p35"/>
          <p:cNvSpPr txBox="1"/>
          <p:nvPr>
            <p:ph idx="1" type="body"/>
          </p:nvPr>
        </p:nvSpPr>
        <p:spPr>
          <a:xfrm>
            <a:off x="713250" y="1357050"/>
            <a:ext cx="7717500" cy="229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highlight>
                  <a:srgbClr val="E06666"/>
                </a:highlight>
              </a:rPr>
              <a:t>(Rough points, this slide is unfinished!!!!) Please remove/add/expand as you see fit till I am back from passing out. Also idea for beginning the conclusion - talk about how Austin is an up and coming destination or whatever along w some facts and popular tourist places:</a:t>
            </a:r>
            <a:endParaRPr>
              <a:highlight>
                <a:srgbClr val="E06666"/>
              </a:highlight>
            </a:endParaRPr>
          </a:p>
          <a:p>
            <a:pPr indent="-304800" lvl="0" marL="457200" rtl="0" algn="l">
              <a:lnSpc>
                <a:spcPct val="115000"/>
              </a:lnSpc>
              <a:spcBef>
                <a:spcPts val="1200"/>
              </a:spcBef>
              <a:spcAft>
                <a:spcPts val="0"/>
              </a:spcAft>
              <a:buSzPts val="1200"/>
              <a:buChar char="-"/>
            </a:pPr>
            <a:r>
              <a:rPr lang="en"/>
              <a:t>Consumer centric market </a:t>
            </a:r>
            <a:endParaRPr/>
          </a:p>
          <a:p>
            <a:pPr indent="-304800" lvl="0" marL="457200" rtl="0" algn="l">
              <a:lnSpc>
                <a:spcPct val="115000"/>
              </a:lnSpc>
              <a:spcBef>
                <a:spcPts val="0"/>
              </a:spcBef>
              <a:spcAft>
                <a:spcPts val="0"/>
              </a:spcAft>
              <a:buSzPts val="1200"/>
              <a:buChar char="-"/>
            </a:pPr>
            <a:r>
              <a:rPr lang="en"/>
              <a:t>Dynamic variations based on preferences </a:t>
            </a:r>
            <a:endParaRPr/>
          </a:p>
          <a:p>
            <a:pPr indent="-304800" lvl="0" marL="457200" rtl="0" algn="l">
              <a:lnSpc>
                <a:spcPct val="115000"/>
              </a:lnSpc>
              <a:spcBef>
                <a:spcPts val="0"/>
              </a:spcBef>
              <a:spcAft>
                <a:spcPts val="0"/>
              </a:spcAft>
              <a:buSzPts val="1200"/>
              <a:buChar char="-"/>
            </a:pPr>
            <a:r>
              <a:rPr lang="en"/>
              <a:t>Users can browse every facet of their choices before </a:t>
            </a:r>
            <a:r>
              <a:rPr lang="en"/>
              <a:t>making</a:t>
            </a:r>
            <a:r>
              <a:rPr lang="en"/>
              <a:t> a decision</a:t>
            </a:r>
            <a:endParaRPr/>
          </a:p>
          <a:p>
            <a:pPr indent="-304800" lvl="0" marL="457200" rtl="0" algn="l">
              <a:lnSpc>
                <a:spcPct val="115000"/>
              </a:lnSpc>
              <a:spcBef>
                <a:spcPts val="0"/>
              </a:spcBef>
              <a:spcAft>
                <a:spcPts val="0"/>
              </a:spcAft>
              <a:buSzPts val="1200"/>
              <a:buChar char="-"/>
            </a:pPr>
            <a:r>
              <a:rPr lang="en"/>
              <a:t>Helps user in prior planning their trips without being confused/distracted by a bunch of listings</a:t>
            </a:r>
            <a:endParaRPr/>
          </a:p>
          <a:p>
            <a:pPr indent="-304800" lvl="0" marL="457200" rtl="0" algn="l">
              <a:lnSpc>
                <a:spcPct val="115000"/>
              </a:lnSpc>
              <a:spcBef>
                <a:spcPts val="0"/>
              </a:spcBef>
              <a:spcAft>
                <a:spcPts val="0"/>
              </a:spcAft>
              <a:buSzPts val="1200"/>
              <a:buChar char="-"/>
            </a:pPr>
            <a:r>
              <a:rPr lang="en"/>
              <a:t>Users can identify trends and make informed decisions</a:t>
            </a:r>
            <a:endParaRPr/>
          </a:p>
          <a:p>
            <a:pPr indent="-304800" lvl="0" marL="457200" rtl="0" algn="l">
              <a:lnSpc>
                <a:spcPct val="115000"/>
              </a:lnSpc>
              <a:spcBef>
                <a:spcPts val="0"/>
              </a:spcBef>
              <a:spcAft>
                <a:spcPts val="0"/>
              </a:spcAft>
              <a:buSzPts val="1200"/>
              <a:buChar char="-"/>
            </a:pPr>
            <a:r>
              <a:rPr lang="en"/>
              <a:t>Conclusive dashboard with a smooth flow that can be controlled by users</a:t>
            </a:r>
            <a:endParaRPr/>
          </a:p>
          <a:p>
            <a:pPr indent="-304800" lvl="0" marL="457200" rtl="0" algn="l">
              <a:lnSpc>
                <a:spcPct val="115000"/>
              </a:lnSpc>
              <a:spcBef>
                <a:spcPts val="0"/>
              </a:spcBef>
              <a:spcAft>
                <a:spcPts val="0"/>
              </a:spcAft>
              <a:buSzPts val="1200"/>
              <a:buChar char="-"/>
            </a:pPr>
            <a:r>
              <a:rPr lang="en"/>
              <a:t>One stop solution for planning their next trip to Austin, Texas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1" name="Google Shape;231;p26"/>
          <p:cNvSpPr txBox="1"/>
          <p:nvPr>
            <p:ph idx="1" type="body"/>
          </p:nvPr>
        </p:nvSpPr>
        <p:spPr>
          <a:xfrm>
            <a:off x="713250" y="1311325"/>
            <a:ext cx="7717500" cy="152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AirBnB is an extremely popular online booking platform, it acts as a broker for people looking to travel for a short duration. It has over 150 billion users who have booked over 1.5 billion stays. </a:t>
            </a:r>
            <a:r>
              <a:rPr lang="en"/>
              <a:t>This project focuses on making a dashboard about AirBnB details in</a:t>
            </a:r>
            <a:r>
              <a:rPr b="1" lang="en">
                <a:solidFill>
                  <a:schemeClr val="dk2"/>
                </a:solidFill>
              </a:rPr>
              <a:t> Austin, Texas</a:t>
            </a:r>
            <a:r>
              <a:rPr lang="en"/>
              <a:t>. </a:t>
            </a:r>
            <a:endParaRPr/>
          </a:p>
          <a:p>
            <a:pPr indent="0" lvl="0" marL="0" rtl="0" algn="l">
              <a:lnSpc>
                <a:spcPct val="115000"/>
              </a:lnSpc>
              <a:spcBef>
                <a:spcPts val="1200"/>
              </a:spcBef>
              <a:spcAft>
                <a:spcPts val="0"/>
              </a:spcAft>
              <a:buNone/>
            </a:pPr>
            <a:r>
              <a:rPr lang="en"/>
              <a:t>Specifically, we focused on highlighting the </a:t>
            </a:r>
            <a:r>
              <a:rPr b="1" lang="en">
                <a:solidFill>
                  <a:schemeClr val="dk2"/>
                </a:solidFill>
                <a:highlight>
                  <a:schemeClr val="accent1"/>
                </a:highlight>
              </a:rPr>
              <a:t>best of Austin</a:t>
            </a:r>
            <a:r>
              <a:rPr b="1" lang="en">
                <a:solidFill>
                  <a:schemeClr val="dk2"/>
                </a:solidFill>
              </a:rPr>
              <a:t> </a:t>
            </a:r>
            <a:r>
              <a:rPr lang="en"/>
              <a:t>and cover the best of everything that Austin has to offer.</a:t>
            </a:r>
            <a:endParaRPr/>
          </a:p>
          <a:p>
            <a:pPr indent="0" lvl="0" marL="0" rtl="0" algn="l">
              <a:lnSpc>
                <a:spcPct val="115000"/>
              </a:lnSpc>
              <a:spcBef>
                <a:spcPts val="1200"/>
              </a:spcBef>
              <a:spcAft>
                <a:spcPts val="0"/>
              </a:spcAft>
              <a:buNone/>
            </a:pPr>
            <a:r>
              <a:rPr lang="en"/>
              <a:t>Our focus caters to travellers over investors when it comes to stakeholders, which is why we focused on aspects important to them while browsing listings such as:</a:t>
            </a:r>
            <a:endParaRPr/>
          </a:p>
          <a:p>
            <a:pPr indent="0" lvl="0" marL="0" rtl="0" algn="l">
              <a:lnSpc>
                <a:spcPct val="115000"/>
              </a:lnSpc>
              <a:spcBef>
                <a:spcPts val="1200"/>
              </a:spcBef>
              <a:spcAft>
                <a:spcPts val="1200"/>
              </a:spcAft>
              <a:buNone/>
            </a:pPr>
            <a:r>
              <a:t/>
            </a:r>
            <a:endParaRPr/>
          </a:p>
        </p:txBody>
      </p:sp>
      <p:sp>
        <p:nvSpPr>
          <p:cNvPr id="232" name="Google Shape;232;p26"/>
          <p:cNvSpPr txBox="1"/>
          <p:nvPr>
            <p:ph idx="4294967295" type="title"/>
          </p:nvPr>
        </p:nvSpPr>
        <p:spPr>
          <a:xfrm>
            <a:off x="1171925" y="3041329"/>
            <a:ext cx="650400" cy="3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25D79"/>
                </a:solidFill>
              </a:rPr>
              <a:t>01</a:t>
            </a:r>
            <a:endParaRPr b="1" sz="2500">
              <a:solidFill>
                <a:srgbClr val="325D79"/>
              </a:solidFill>
            </a:endParaRPr>
          </a:p>
        </p:txBody>
      </p:sp>
      <p:sp>
        <p:nvSpPr>
          <p:cNvPr id="233" name="Google Shape;233;p26"/>
          <p:cNvSpPr txBox="1"/>
          <p:nvPr>
            <p:ph idx="4294967295" type="subTitle"/>
          </p:nvPr>
        </p:nvSpPr>
        <p:spPr>
          <a:xfrm>
            <a:off x="1608174" y="3163725"/>
            <a:ext cx="1420200" cy="35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Affordability </a:t>
            </a:r>
            <a:endParaRPr i="1"/>
          </a:p>
        </p:txBody>
      </p:sp>
      <p:sp>
        <p:nvSpPr>
          <p:cNvPr id="234" name="Google Shape;234;p26"/>
          <p:cNvSpPr txBox="1"/>
          <p:nvPr>
            <p:ph idx="4294967295" type="title"/>
          </p:nvPr>
        </p:nvSpPr>
        <p:spPr>
          <a:xfrm>
            <a:off x="2819825" y="3041329"/>
            <a:ext cx="650400" cy="3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25D79"/>
                </a:solidFill>
              </a:rPr>
              <a:t>02</a:t>
            </a:r>
            <a:endParaRPr sz="2500"/>
          </a:p>
        </p:txBody>
      </p:sp>
      <p:sp>
        <p:nvSpPr>
          <p:cNvPr id="235" name="Google Shape;235;p26"/>
          <p:cNvSpPr txBox="1"/>
          <p:nvPr>
            <p:ph idx="4294967295" type="subTitle"/>
          </p:nvPr>
        </p:nvSpPr>
        <p:spPr>
          <a:xfrm>
            <a:off x="3256074" y="3163725"/>
            <a:ext cx="1420200" cy="35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Housing Capacity</a:t>
            </a:r>
            <a:endParaRPr i="1"/>
          </a:p>
        </p:txBody>
      </p:sp>
      <p:sp>
        <p:nvSpPr>
          <p:cNvPr id="236" name="Google Shape;236;p26"/>
          <p:cNvSpPr txBox="1"/>
          <p:nvPr>
            <p:ph idx="4294967295" type="title"/>
          </p:nvPr>
        </p:nvSpPr>
        <p:spPr>
          <a:xfrm>
            <a:off x="4467725" y="3041329"/>
            <a:ext cx="650400" cy="3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25D79"/>
                </a:solidFill>
              </a:rPr>
              <a:t>03</a:t>
            </a:r>
            <a:endParaRPr sz="2500"/>
          </a:p>
        </p:txBody>
      </p:sp>
      <p:sp>
        <p:nvSpPr>
          <p:cNvPr id="237" name="Google Shape;237;p26"/>
          <p:cNvSpPr txBox="1"/>
          <p:nvPr>
            <p:ph idx="4294967295" type="subTitle"/>
          </p:nvPr>
        </p:nvSpPr>
        <p:spPr>
          <a:xfrm>
            <a:off x="4903974" y="3163725"/>
            <a:ext cx="1420200" cy="35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Availability</a:t>
            </a:r>
            <a:endParaRPr i="1"/>
          </a:p>
        </p:txBody>
      </p:sp>
      <p:sp>
        <p:nvSpPr>
          <p:cNvPr id="238" name="Google Shape;238;p26"/>
          <p:cNvSpPr txBox="1"/>
          <p:nvPr>
            <p:ph idx="4294967295" type="title"/>
          </p:nvPr>
        </p:nvSpPr>
        <p:spPr>
          <a:xfrm>
            <a:off x="6115625" y="3041329"/>
            <a:ext cx="650400" cy="3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25D79"/>
                </a:solidFill>
              </a:rPr>
              <a:t>04</a:t>
            </a:r>
            <a:endParaRPr sz="2500"/>
          </a:p>
        </p:txBody>
      </p:sp>
      <p:sp>
        <p:nvSpPr>
          <p:cNvPr id="239" name="Google Shape;239;p26"/>
          <p:cNvSpPr txBox="1"/>
          <p:nvPr>
            <p:ph idx="4294967295" type="subTitle"/>
          </p:nvPr>
        </p:nvSpPr>
        <p:spPr>
          <a:xfrm>
            <a:off x="6551874" y="3163725"/>
            <a:ext cx="1420200" cy="35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Property Type</a:t>
            </a:r>
            <a:endParaRPr i="1"/>
          </a:p>
        </p:txBody>
      </p:sp>
      <p:sp>
        <p:nvSpPr>
          <p:cNvPr id="240" name="Google Shape;240;p26"/>
          <p:cNvSpPr txBox="1"/>
          <p:nvPr>
            <p:ph idx="4294967295" type="title"/>
          </p:nvPr>
        </p:nvSpPr>
        <p:spPr>
          <a:xfrm>
            <a:off x="1995875" y="3829004"/>
            <a:ext cx="650400" cy="3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25D79"/>
                </a:solidFill>
              </a:rPr>
              <a:t>05</a:t>
            </a:r>
            <a:endParaRPr sz="2500"/>
          </a:p>
        </p:txBody>
      </p:sp>
      <p:sp>
        <p:nvSpPr>
          <p:cNvPr id="241" name="Google Shape;241;p26"/>
          <p:cNvSpPr txBox="1"/>
          <p:nvPr>
            <p:ph idx="4294967295" type="subTitle"/>
          </p:nvPr>
        </p:nvSpPr>
        <p:spPr>
          <a:xfrm>
            <a:off x="2432124" y="3951400"/>
            <a:ext cx="1420200" cy="35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Room Type</a:t>
            </a:r>
            <a:r>
              <a:rPr i="1" lang="en"/>
              <a:t> </a:t>
            </a:r>
            <a:endParaRPr i="1"/>
          </a:p>
        </p:txBody>
      </p:sp>
      <p:sp>
        <p:nvSpPr>
          <p:cNvPr id="242" name="Google Shape;242;p26"/>
          <p:cNvSpPr txBox="1"/>
          <p:nvPr>
            <p:ph idx="4294967295" type="title"/>
          </p:nvPr>
        </p:nvSpPr>
        <p:spPr>
          <a:xfrm>
            <a:off x="3643775" y="3829004"/>
            <a:ext cx="650400" cy="3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25D79"/>
                </a:solidFill>
              </a:rPr>
              <a:t>06</a:t>
            </a:r>
            <a:endParaRPr sz="2500"/>
          </a:p>
        </p:txBody>
      </p:sp>
      <p:sp>
        <p:nvSpPr>
          <p:cNvPr id="243" name="Google Shape;243;p26"/>
          <p:cNvSpPr txBox="1"/>
          <p:nvPr>
            <p:ph idx="4294967295" type="subTitle"/>
          </p:nvPr>
        </p:nvSpPr>
        <p:spPr>
          <a:xfrm>
            <a:off x="4080024" y="3951400"/>
            <a:ext cx="1420200" cy="35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Amenities</a:t>
            </a:r>
            <a:endParaRPr i="1"/>
          </a:p>
        </p:txBody>
      </p:sp>
      <p:sp>
        <p:nvSpPr>
          <p:cNvPr id="244" name="Google Shape;244;p26"/>
          <p:cNvSpPr txBox="1"/>
          <p:nvPr>
            <p:ph idx="4294967295" type="title"/>
          </p:nvPr>
        </p:nvSpPr>
        <p:spPr>
          <a:xfrm>
            <a:off x="5291675" y="3829004"/>
            <a:ext cx="650400" cy="3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25D79"/>
                </a:solidFill>
              </a:rPr>
              <a:t>07</a:t>
            </a:r>
            <a:endParaRPr sz="2500"/>
          </a:p>
        </p:txBody>
      </p:sp>
      <p:sp>
        <p:nvSpPr>
          <p:cNvPr id="245" name="Google Shape;245;p26"/>
          <p:cNvSpPr txBox="1"/>
          <p:nvPr>
            <p:ph idx="4294967295" type="subTitle"/>
          </p:nvPr>
        </p:nvSpPr>
        <p:spPr>
          <a:xfrm>
            <a:off x="5727924" y="3951400"/>
            <a:ext cx="1420200" cy="35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Neighbourhoods</a:t>
            </a:r>
            <a:endParaRPr i="1"/>
          </a:p>
        </p:txBody>
      </p:sp>
      <p:sp>
        <p:nvSpPr>
          <p:cNvPr id="246" name="Google Shape;246;p26"/>
          <p:cNvSpPr txBox="1"/>
          <p:nvPr/>
        </p:nvSpPr>
        <p:spPr>
          <a:xfrm>
            <a:off x="0" y="0"/>
            <a:ext cx="572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1200">
                <a:solidFill>
                  <a:schemeClr val="dk1"/>
                </a:solidFill>
                <a:latin typeface="Barlow"/>
                <a:ea typeface="Barlow"/>
                <a:cs typeface="Barlow"/>
                <a:sym typeface="Barlow"/>
              </a:rPr>
              <a:t>(Our focus + why </a:t>
            </a:r>
            <a:r>
              <a:rPr b="1" lang="en" sz="1200">
                <a:solidFill>
                  <a:schemeClr val="dk1"/>
                </a:solidFill>
                <a:latin typeface="Barlow"/>
                <a:ea typeface="Barlow"/>
                <a:cs typeface="Barlow"/>
                <a:sym typeface="Barlow"/>
              </a:rPr>
              <a:t>were</a:t>
            </a:r>
            <a:r>
              <a:rPr b="1" lang="en" sz="1200">
                <a:solidFill>
                  <a:schemeClr val="dk1"/>
                </a:solidFill>
                <a:latin typeface="Barlow"/>
                <a:ea typeface="Barlow"/>
                <a:cs typeface="Barlow"/>
                <a:sym typeface="Barlow"/>
              </a:rPr>
              <a:t> these data points chosen and how do they answer our question) -&gt; This note will be removed later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&amp; PROCESS</a:t>
            </a:r>
            <a:endParaRPr/>
          </a:p>
        </p:txBody>
      </p:sp>
      <p:sp>
        <p:nvSpPr>
          <p:cNvPr id="252" name="Google Shape;252;p27"/>
          <p:cNvSpPr txBox="1"/>
          <p:nvPr>
            <p:ph idx="1" type="body"/>
          </p:nvPr>
        </p:nvSpPr>
        <p:spPr>
          <a:xfrm>
            <a:off x="713250" y="1357050"/>
            <a:ext cx="7717500" cy="229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plotted the important aspects described in the previous </a:t>
            </a:r>
            <a:r>
              <a:rPr lang="en"/>
              <a:t>slides</a:t>
            </a:r>
            <a:r>
              <a:rPr lang="en"/>
              <a:t> to come up with charts that can help people planning to stay in Austin. Here is how our charts focus on gaining important insights:</a:t>
            </a:r>
            <a:endParaRPr/>
          </a:p>
          <a:p>
            <a:pPr indent="-304800" lvl="0" marL="457200" rtl="0" algn="l">
              <a:lnSpc>
                <a:spcPct val="115000"/>
              </a:lnSpc>
              <a:spcBef>
                <a:spcPts val="1200"/>
              </a:spcBef>
              <a:spcAft>
                <a:spcPts val="0"/>
              </a:spcAft>
              <a:buSzPts val="1200"/>
              <a:buChar char="-"/>
            </a:pPr>
            <a:r>
              <a:rPr lang="en"/>
              <a:t>Accommodations</a:t>
            </a:r>
            <a:r>
              <a:rPr lang="en"/>
              <a:t> vs. price.</a:t>
            </a:r>
            <a:endParaRPr/>
          </a:p>
          <a:p>
            <a:pPr indent="-304800" lvl="0" marL="457200" rtl="0" algn="l">
              <a:lnSpc>
                <a:spcPct val="115000"/>
              </a:lnSpc>
              <a:spcBef>
                <a:spcPts val="0"/>
              </a:spcBef>
              <a:spcAft>
                <a:spcPts val="0"/>
              </a:spcAft>
              <a:buSzPts val="1200"/>
              <a:buChar char="-"/>
            </a:pPr>
            <a:r>
              <a:rPr lang="en"/>
              <a:t>Property type according to average price. </a:t>
            </a:r>
            <a:endParaRPr/>
          </a:p>
          <a:p>
            <a:pPr indent="-304800" lvl="0" marL="457200" rtl="0" algn="l">
              <a:lnSpc>
                <a:spcPct val="115000"/>
              </a:lnSpc>
              <a:spcBef>
                <a:spcPts val="0"/>
              </a:spcBef>
              <a:spcAft>
                <a:spcPts val="0"/>
              </a:spcAft>
              <a:buSzPts val="1200"/>
              <a:buChar char="-"/>
            </a:pPr>
            <a:r>
              <a:rPr lang="en"/>
              <a:t>Availability displayed according to the selected price range. </a:t>
            </a:r>
            <a:endParaRPr/>
          </a:p>
          <a:p>
            <a:pPr indent="-304800" lvl="0" marL="457200" rtl="0" algn="l">
              <a:lnSpc>
                <a:spcPct val="115000"/>
              </a:lnSpc>
              <a:spcBef>
                <a:spcPts val="0"/>
              </a:spcBef>
              <a:spcAft>
                <a:spcPts val="0"/>
              </a:spcAft>
              <a:buSzPts val="1200"/>
              <a:buChar char="-"/>
            </a:pPr>
            <a:r>
              <a:rPr lang="en"/>
              <a:t>Amenities offered according to budget. </a:t>
            </a:r>
            <a:endParaRPr/>
          </a:p>
          <a:p>
            <a:pPr indent="-304800" lvl="0" marL="457200" rtl="0" algn="l">
              <a:lnSpc>
                <a:spcPct val="115000"/>
              </a:lnSpc>
              <a:spcBef>
                <a:spcPts val="0"/>
              </a:spcBef>
              <a:spcAft>
                <a:spcPts val="0"/>
              </a:spcAft>
              <a:buSzPts val="1200"/>
              <a:buChar char="-"/>
            </a:pPr>
            <a:r>
              <a:rPr lang="en"/>
              <a:t>Areas with highest listings. </a:t>
            </a:r>
            <a:endParaRPr/>
          </a:p>
          <a:p>
            <a:pPr indent="0" lvl="0" marL="0" rtl="0" algn="l">
              <a:spcBef>
                <a:spcPts val="1200"/>
              </a:spcBef>
              <a:spcAft>
                <a:spcPts val="0"/>
              </a:spcAft>
              <a:buNone/>
            </a:pPr>
            <a:r>
              <a:rPr lang="en"/>
              <a:t>The dashboard has 2 interactive filters </a:t>
            </a:r>
            <a:r>
              <a:rPr lang="en"/>
              <a:t>according</a:t>
            </a:r>
            <a:r>
              <a:rPr lang="en"/>
              <a:t> to which the user can filter information. These filters will help the user browse information according to:</a:t>
            </a:r>
            <a:endParaRPr/>
          </a:p>
          <a:p>
            <a:pPr indent="0" lvl="0" marL="0" rtl="0" algn="l">
              <a:spcBef>
                <a:spcPts val="1200"/>
              </a:spcBef>
              <a:spcAft>
                <a:spcPts val="0"/>
              </a:spcAft>
              <a:buNone/>
            </a:pPr>
            <a:r>
              <a:rPr lang="en"/>
              <a:t>	I. Type of Property – This can be narrowed down based on preferred price range. </a:t>
            </a:r>
            <a:endParaRPr/>
          </a:p>
          <a:p>
            <a:pPr indent="0" lvl="0" marL="0" rtl="0" algn="l">
              <a:spcBef>
                <a:spcPts val="1200"/>
              </a:spcBef>
              <a:spcAft>
                <a:spcPts val="0"/>
              </a:spcAft>
              <a:buNone/>
            </a:pPr>
            <a:r>
              <a:rPr lang="en"/>
              <a:t>	II. Type of Room - From renting out an entire place to choosing between single or private rooms.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53" name="Google Shape;253;p27"/>
          <p:cNvSpPr txBox="1"/>
          <p:nvPr/>
        </p:nvSpPr>
        <p:spPr>
          <a:xfrm>
            <a:off x="160050" y="0"/>
            <a:ext cx="678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 sz="1200">
                <a:solidFill>
                  <a:schemeClr val="dk1"/>
                </a:solidFill>
                <a:latin typeface="Barlow"/>
                <a:ea typeface="Barlow"/>
                <a:cs typeface="Barlow"/>
                <a:sym typeface="Barlow"/>
              </a:rPr>
              <a:t>(This is the slide about how are we answering the question/focus i.e Best of Austin from our charts) -&gt; This note will be removed later</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713250" y="445025"/>
            <a:ext cx="514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of the dashboard</a:t>
            </a:r>
            <a:endParaRPr/>
          </a:p>
        </p:txBody>
      </p:sp>
      <p:sp>
        <p:nvSpPr>
          <p:cNvPr id="259" name="Google Shape;259;p28"/>
          <p:cNvSpPr txBox="1"/>
          <p:nvPr>
            <p:ph idx="1" type="body"/>
          </p:nvPr>
        </p:nvSpPr>
        <p:spPr>
          <a:xfrm>
            <a:off x="713250" y="957525"/>
            <a:ext cx="7717500" cy="269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Our reason for </a:t>
            </a:r>
            <a:r>
              <a:rPr lang="en"/>
              <a:t>choosing</a:t>
            </a:r>
            <a:r>
              <a:rPr lang="en"/>
              <a:t> this focus for the </a:t>
            </a:r>
            <a:r>
              <a:rPr lang="en"/>
              <a:t>dashboard</a:t>
            </a:r>
            <a:r>
              <a:rPr lang="en"/>
              <a:t> comes from </a:t>
            </a:r>
            <a:r>
              <a:rPr lang="en"/>
              <a:t>the</a:t>
            </a:r>
            <a:r>
              <a:rPr lang="en"/>
              <a:t> results of our initial analysis, </a:t>
            </a:r>
            <a:r>
              <a:rPr lang="en"/>
              <a:t>R Shiny</a:t>
            </a:r>
            <a:r>
              <a:rPr lang="en"/>
              <a:t> dashboard and Tableau Dashboard. </a:t>
            </a:r>
            <a:endParaRPr/>
          </a:p>
          <a:p>
            <a:pPr indent="0" lvl="0" marL="0" rtl="0" algn="l">
              <a:lnSpc>
                <a:spcPct val="115000"/>
              </a:lnSpc>
              <a:spcBef>
                <a:spcPts val="1200"/>
              </a:spcBef>
              <a:spcAft>
                <a:spcPts val="0"/>
              </a:spcAft>
              <a:buNone/>
            </a:pPr>
            <a:r>
              <a:rPr lang="en"/>
              <a:t>Our dashboard is an attempt to look at best of austin from a student’s perspective.</a:t>
            </a:r>
            <a:endParaRPr/>
          </a:p>
          <a:p>
            <a:pPr indent="0" lvl="0" marL="0" rtl="0" algn="l">
              <a:lnSpc>
                <a:spcPct val="115000"/>
              </a:lnSpc>
              <a:spcBef>
                <a:spcPts val="1200"/>
              </a:spcBef>
              <a:spcAft>
                <a:spcPts val="0"/>
              </a:spcAft>
              <a:buNone/>
            </a:pPr>
            <a:r>
              <a:rPr lang="en"/>
              <a:t>The insights that affected the focus of our dashboards are as follows:</a:t>
            </a:r>
            <a:endParaRPr/>
          </a:p>
          <a:p>
            <a:pPr indent="-304800" lvl="0" marL="457200" rtl="0" algn="l">
              <a:lnSpc>
                <a:spcPct val="115000"/>
              </a:lnSpc>
              <a:spcBef>
                <a:spcPts val="1200"/>
              </a:spcBef>
              <a:spcAft>
                <a:spcPts val="0"/>
              </a:spcAft>
              <a:buSzPts val="1200"/>
              <a:buAutoNum type="arabicPeriod"/>
            </a:pPr>
            <a:r>
              <a:rPr lang="en"/>
              <a:t>Non-linear relationship between size of the house and it’s price. </a:t>
            </a:r>
            <a:endParaRPr/>
          </a:p>
          <a:p>
            <a:pPr indent="-304800" lvl="0" marL="457200" rtl="0" algn="l">
              <a:lnSpc>
                <a:spcPct val="115000"/>
              </a:lnSpc>
              <a:spcBef>
                <a:spcPts val="0"/>
              </a:spcBef>
              <a:spcAft>
                <a:spcPts val="0"/>
              </a:spcAft>
              <a:buSzPts val="1200"/>
              <a:buAutoNum type="arabicPeriod"/>
            </a:pPr>
            <a:r>
              <a:rPr lang="en"/>
              <a:t>Correlation plot variability in bins - further proof of price being affected by external factors. </a:t>
            </a:r>
            <a:endParaRPr/>
          </a:p>
          <a:p>
            <a:pPr indent="-304800" lvl="0" marL="457200" rtl="0" algn="l">
              <a:lnSpc>
                <a:spcPct val="115000"/>
              </a:lnSpc>
              <a:spcBef>
                <a:spcPts val="0"/>
              </a:spcBef>
              <a:spcAft>
                <a:spcPts val="0"/>
              </a:spcAft>
              <a:buSzPts val="1200"/>
              <a:buAutoNum type="arabicPeriod"/>
            </a:pPr>
            <a:r>
              <a:rPr lang="en"/>
              <a:t>Availability of property types changing </a:t>
            </a:r>
            <a:r>
              <a:rPr lang="en"/>
              <a:t>with price range.</a:t>
            </a:r>
            <a:endParaRPr/>
          </a:p>
          <a:p>
            <a:pPr indent="-304800" lvl="0" marL="457200" rtl="0" algn="l">
              <a:lnSpc>
                <a:spcPct val="115000"/>
              </a:lnSpc>
              <a:spcBef>
                <a:spcPts val="0"/>
              </a:spcBef>
              <a:spcAft>
                <a:spcPts val="0"/>
              </a:spcAft>
              <a:buSzPts val="1200"/>
              <a:buAutoNum type="arabicPeriod"/>
            </a:pPr>
            <a:r>
              <a:rPr lang="en"/>
              <a:t>Total reviews by property type chart skewness. </a:t>
            </a:r>
            <a:endParaRPr/>
          </a:p>
          <a:p>
            <a:pPr indent="-304800" lvl="0" marL="457200" rtl="0" algn="l">
              <a:lnSpc>
                <a:spcPct val="115000"/>
              </a:lnSpc>
              <a:spcBef>
                <a:spcPts val="0"/>
              </a:spcBef>
              <a:spcAft>
                <a:spcPts val="0"/>
              </a:spcAft>
              <a:buSzPts val="1200"/>
              <a:buAutoNum type="arabicPeriod"/>
            </a:pPr>
            <a:r>
              <a:rPr lang="en"/>
              <a:t>Difference in price distribution according to neighborhood. </a:t>
            </a:r>
            <a:endParaRPr/>
          </a:p>
          <a:p>
            <a:pPr indent="0" lvl="0" marL="0" rtl="0" algn="l">
              <a:lnSpc>
                <a:spcPct val="115000"/>
              </a:lnSpc>
              <a:spcBef>
                <a:spcPts val="1200"/>
              </a:spcBef>
              <a:spcAft>
                <a:spcPts val="0"/>
              </a:spcAft>
              <a:buNone/>
            </a:pPr>
            <a:r>
              <a:rPr lang="en"/>
              <a:t>These insights showed that the AirBnB market differs greatly from the general real estate trends. The qualities that affect the value of a listing are extremely different and the variables differ greatly as well. All the variables were aspects important to travellers, which is why we decided to make a dashboard catered to them.</a:t>
            </a:r>
            <a:endParaRPr/>
          </a:p>
          <a:p>
            <a:pPr indent="0" lvl="0" marL="0" rtl="0" algn="l">
              <a:lnSpc>
                <a:spcPct val="115000"/>
              </a:lnSpc>
              <a:spcBef>
                <a:spcPts val="1200"/>
              </a:spcBef>
              <a:spcAft>
                <a:spcPts val="1200"/>
              </a:spcAft>
              <a:buNone/>
            </a:pPr>
            <a:r>
              <a:rPr lang="en"/>
              <a:t>It was evident that the price, type of property, and the type of room were major factors that controlled the popularity, which is why we turned them into filters for sorting the data of the dashboard. This was done to make sure users can easily optimize the results according to their specifications.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With increase in price, the number of  people increases. (</a:t>
            </a:r>
            <a:r>
              <a:rPr lang="en" sz="1900"/>
              <a:t>Housing</a:t>
            </a:r>
            <a:r>
              <a:rPr lang="en" sz="1900"/>
              <a:t> capacity</a:t>
            </a:r>
            <a:r>
              <a:rPr lang="en" sz="1900"/>
              <a:t> vs price)</a:t>
            </a:r>
            <a:endParaRPr sz="1900"/>
          </a:p>
          <a:p>
            <a:pPr indent="0" lvl="0" marL="0" rtl="0" algn="l">
              <a:spcBef>
                <a:spcPts val="0"/>
              </a:spcBef>
              <a:spcAft>
                <a:spcPts val="0"/>
              </a:spcAft>
              <a:buNone/>
            </a:pPr>
            <a:r>
              <a:t/>
            </a:r>
            <a:endParaRPr/>
          </a:p>
        </p:txBody>
      </p:sp>
      <p:sp>
        <p:nvSpPr>
          <p:cNvPr id="265" name="Google Shape;265;p29"/>
          <p:cNvSpPr txBox="1"/>
          <p:nvPr>
            <p:ph idx="1" type="subTitle"/>
          </p:nvPr>
        </p:nvSpPr>
        <p:spPr>
          <a:xfrm>
            <a:off x="720000" y="1315450"/>
            <a:ext cx="3642900" cy="300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graph </a:t>
            </a:r>
            <a:r>
              <a:rPr lang="en"/>
              <a:t>displays the distribution of housing capacity according to price range.</a:t>
            </a:r>
            <a:br>
              <a:rPr lang="en"/>
            </a:br>
            <a:endParaRPr/>
          </a:p>
          <a:p>
            <a:pPr indent="-304800" lvl="0" marL="457200" rtl="0" algn="l">
              <a:spcBef>
                <a:spcPts val="0"/>
              </a:spcBef>
              <a:spcAft>
                <a:spcPts val="0"/>
              </a:spcAft>
              <a:buSzPts val="1200"/>
              <a:buChar char="-"/>
            </a:pPr>
            <a:r>
              <a:rPr lang="en"/>
              <a:t>It shows how the distribution of the number of people that can be </a:t>
            </a:r>
            <a:r>
              <a:rPr lang="en"/>
              <a:t>accommodated change according to price.</a:t>
            </a:r>
            <a:br>
              <a:rPr lang="en"/>
            </a:br>
            <a:endParaRPr/>
          </a:p>
          <a:p>
            <a:pPr indent="-304800" lvl="0" marL="457200" rtl="0" algn="l">
              <a:spcBef>
                <a:spcPts val="0"/>
              </a:spcBef>
              <a:spcAft>
                <a:spcPts val="0"/>
              </a:spcAft>
              <a:buSzPts val="1200"/>
              <a:buChar char="-"/>
            </a:pPr>
            <a:r>
              <a:rPr lang="en"/>
              <a:t>This can help users determine the minimum budget they need according to the number of people they are travelling with.</a:t>
            </a:r>
            <a:br>
              <a:rPr lang="en"/>
            </a:br>
            <a:endParaRPr/>
          </a:p>
          <a:p>
            <a:pPr indent="-304800" lvl="0" marL="457200" rtl="0" algn="l">
              <a:spcBef>
                <a:spcPts val="0"/>
              </a:spcBef>
              <a:spcAft>
                <a:spcPts val="0"/>
              </a:spcAft>
              <a:buSzPts val="1200"/>
              <a:buChar char="-"/>
            </a:pPr>
            <a:r>
              <a:rPr lang="en"/>
              <a:t>Using this, users can also determine the most optimized price range to get a good range of options according to their party size.</a:t>
            </a:r>
            <a:endParaRPr/>
          </a:p>
        </p:txBody>
      </p:sp>
      <p:pic>
        <p:nvPicPr>
          <p:cNvPr id="266" name="Google Shape;266;p29"/>
          <p:cNvPicPr preferRelativeResize="0"/>
          <p:nvPr/>
        </p:nvPicPr>
        <p:blipFill>
          <a:blip r:embed="rId3">
            <a:alphaModFix/>
          </a:blip>
          <a:stretch>
            <a:fillRect/>
          </a:stretch>
        </p:blipFill>
        <p:spPr>
          <a:xfrm>
            <a:off x="4883275" y="1259925"/>
            <a:ext cx="3540724" cy="3120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Property type vs average price</a:t>
            </a:r>
            <a:endParaRPr/>
          </a:p>
        </p:txBody>
      </p:sp>
      <p:sp>
        <p:nvSpPr>
          <p:cNvPr id="272" name="Google Shape;272;p30"/>
          <p:cNvSpPr txBox="1"/>
          <p:nvPr>
            <p:ph idx="1" type="subTitle"/>
          </p:nvPr>
        </p:nvSpPr>
        <p:spPr>
          <a:xfrm>
            <a:off x="720000" y="1315450"/>
            <a:ext cx="3642900" cy="300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chart </a:t>
            </a:r>
            <a:r>
              <a:rPr lang="en"/>
              <a:t>displays</a:t>
            </a:r>
            <a:r>
              <a:rPr lang="en"/>
              <a:t> the distribution of property types according to the average price range. </a:t>
            </a:r>
            <a:br>
              <a:rPr lang="en"/>
            </a:br>
            <a:endParaRPr/>
          </a:p>
          <a:p>
            <a:pPr indent="-304800" lvl="0" marL="457200" rtl="0" algn="l">
              <a:spcBef>
                <a:spcPts val="0"/>
              </a:spcBef>
              <a:spcAft>
                <a:spcPts val="0"/>
              </a:spcAft>
              <a:buSzPts val="1200"/>
              <a:buChar char="-"/>
            </a:pPr>
            <a:r>
              <a:rPr lang="en"/>
              <a:t>This is </a:t>
            </a:r>
            <a:r>
              <a:rPr lang="en"/>
              <a:t>a</a:t>
            </a:r>
            <a:r>
              <a:rPr lang="en"/>
              <a:t> graph derived from one of the significant </a:t>
            </a:r>
            <a:r>
              <a:rPr lang="en"/>
              <a:t>R Shiny</a:t>
            </a:r>
            <a:r>
              <a:rPr lang="en"/>
              <a:t> charts that gave this dashboard direction. </a:t>
            </a:r>
            <a:r>
              <a:rPr lang="en"/>
              <a:t> </a:t>
            </a:r>
            <a:br>
              <a:rPr lang="en"/>
            </a:br>
            <a:endParaRPr/>
          </a:p>
          <a:p>
            <a:pPr indent="-304800" lvl="0" marL="457200" rtl="0" algn="l">
              <a:spcBef>
                <a:spcPts val="0"/>
              </a:spcBef>
              <a:spcAft>
                <a:spcPts val="0"/>
              </a:spcAft>
              <a:buSzPts val="1200"/>
              <a:buChar char="-"/>
            </a:pPr>
            <a:r>
              <a:rPr lang="en"/>
              <a:t>It displays the dynamic nature of property distribution according to the average price. </a:t>
            </a:r>
            <a:br>
              <a:rPr lang="en"/>
            </a:br>
            <a:endParaRPr/>
          </a:p>
          <a:p>
            <a:pPr indent="-304800" lvl="0" marL="457200" rtl="0" algn="l">
              <a:spcBef>
                <a:spcPts val="0"/>
              </a:spcBef>
              <a:spcAft>
                <a:spcPts val="0"/>
              </a:spcAft>
              <a:buSzPts val="1200"/>
              <a:buChar char="-"/>
            </a:pPr>
            <a:r>
              <a:rPr lang="en"/>
              <a:t>Users looking for booking specific property types (for example, RVs or Villas) can use this to determine their budget.</a:t>
            </a:r>
            <a:br>
              <a:rPr lang="en"/>
            </a:br>
            <a:endParaRPr/>
          </a:p>
          <a:p>
            <a:pPr indent="-304800" lvl="0" marL="457200" rtl="0" algn="l">
              <a:spcBef>
                <a:spcPts val="0"/>
              </a:spcBef>
              <a:spcAft>
                <a:spcPts val="0"/>
              </a:spcAft>
              <a:buSzPts val="1200"/>
              <a:buChar char="-"/>
            </a:pPr>
            <a:r>
              <a:rPr lang="en"/>
              <a:t>Conversely, users can anticipate the accommodation type according to their budget. </a:t>
            </a:r>
            <a:endParaRPr/>
          </a:p>
        </p:txBody>
      </p:sp>
      <p:pic>
        <p:nvPicPr>
          <p:cNvPr id="273" name="Google Shape;273;p30"/>
          <p:cNvPicPr preferRelativeResize="0"/>
          <p:nvPr/>
        </p:nvPicPr>
        <p:blipFill>
          <a:blip r:embed="rId3">
            <a:alphaModFix/>
          </a:blip>
          <a:stretch>
            <a:fillRect/>
          </a:stretch>
        </p:blipFill>
        <p:spPr>
          <a:xfrm>
            <a:off x="4362900" y="1315450"/>
            <a:ext cx="4370374" cy="33536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Availability</a:t>
            </a:r>
            <a:r>
              <a:rPr lang="en"/>
              <a:t> vs average price</a:t>
            </a:r>
            <a:endParaRPr/>
          </a:p>
        </p:txBody>
      </p:sp>
      <p:sp>
        <p:nvSpPr>
          <p:cNvPr id="279" name="Google Shape;279;p31"/>
          <p:cNvSpPr txBox="1"/>
          <p:nvPr>
            <p:ph idx="1" type="subTitle"/>
          </p:nvPr>
        </p:nvSpPr>
        <p:spPr>
          <a:xfrm>
            <a:off x="720000" y="1315450"/>
            <a:ext cx="3642900" cy="300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line graph displays the trends of availability according to average price.</a:t>
            </a:r>
            <a:br>
              <a:rPr lang="en"/>
            </a:br>
            <a:endParaRPr/>
          </a:p>
          <a:p>
            <a:pPr indent="-304800" lvl="0" marL="457200" rtl="0" algn="l">
              <a:spcBef>
                <a:spcPts val="0"/>
              </a:spcBef>
              <a:spcAft>
                <a:spcPts val="0"/>
              </a:spcAft>
              <a:buSzPts val="1200"/>
              <a:buChar char="-"/>
            </a:pPr>
            <a:r>
              <a:rPr lang="en"/>
              <a:t>Availability is another important factor when it comes to booking </a:t>
            </a:r>
            <a:r>
              <a:rPr lang="en"/>
              <a:t>accommodations</a:t>
            </a:r>
            <a:r>
              <a:rPr lang="en"/>
              <a:t>.</a:t>
            </a:r>
            <a:br>
              <a:rPr lang="en"/>
            </a:br>
            <a:endParaRPr/>
          </a:p>
          <a:p>
            <a:pPr indent="-304800" lvl="0" marL="457200" rtl="0" algn="l">
              <a:spcBef>
                <a:spcPts val="0"/>
              </a:spcBef>
              <a:spcAft>
                <a:spcPts val="0"/>
              </a:spcAft>
              <a:buSzPts val="1200"/>
              <a:buChar char="-"/>
            </a:pPr>
            <a:r>
              <a:rPr lang="en"/>
              <a:t>This chart can help users gauge how much time in advance to they need to plan their trip.</a:t>
            </a:r>
            <a:br>
              <a:rPr lang="en"/>
            </a:br>
            <a:endParaRPr/>
          </a:p>
          <a:p>
            <a:pPr indent="-304800" lvl="0" marL="457200" rtl="0" algn="l">
              <a:spcBef>
                <a:spcPts val="0"/>
              </a:spcBef>
              <a:spcAft>
                <a:spcPts val="0"/>
              </a:spcAft>
              <a:buSzPts val="1200"/>
              <a:buChar char="-"/>
            </a:pPr>
            <a:r>
              <a:rPr lang="en"/>
              <a:t>It is plotted against average price so that users can browse </a:t>
            </a:r>
            <a:r>
              <a:rPr lang="en"/>
              <a:t>according</a:t>
            </a:r>
            <a:r>
              <a:rPr lang="en"/>
              <a:t> to their budget.</a:t>
            </a:r>
            <a:br>
              <a:rPr lang="en"/>
            </a:br>
            <a:endParaRPr/>
          </a:p>
          <a:p>
            <a:pPr indent="-304800" lvl="0" marL="457200" rtl="0" algn="l">
              <a:spcBef>
                <a:spcPts val="0"/>
              </a:spcBef>
              <a:spcAft>
                <a:spcPts val="0"/>
              </a:spcAft>
              <a:buSzPts val="1200"/>
              <a:buChar char="-"/>
            </a:pPr>
            <a:r>
              <a:rPr lang="en"/>
              <a:t>Once the budget is finalized, it is important to move quickly otherwise you may end up paying more for either your journey or the accommodation.</a:t>
            </a:r>
            <a:endParaRPr/>
          </a:p>
        </p:txBody>
      </p:sp>
      <p:pic>
        <p:nvPicPr>
          <p:cNvPr id="280" name="Google Shape;280;p31"/>
          <p:cNvPicPr preferRelativeResize="0"/>
          <p:nvPr/>
        </p:nvPicPr>
        <p:blipFill>
          <a:blip r:embed="rId3">
            <a:alphaModFix/>
          </a:blip>
          <a:stretch>
            <a:fillRect/>
          </a:stretch>
        </p:blipFill>
        <p:spPr>
          <a:xfrm>
            <a:off x="4599500" y="1540850"/>
            <a:ext cx="4248550" cy="206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Amenities</a:t>
            </a:r>
            <a:endParaRPr/>
          </a:p>
        </p:txBody>
      </p:sp>
      <p:sp>
        <p:nvSpPr>
          <p:cNvPr id="286" name="Google Shape;286;p32"/>
          <p:cNvSpPr txBox="1"/>
          <p:nvPr>
            <p:ph idx="1" type="subTitle"/>
          </p:nvPr>
        </p:nvSpPr>
        <p:spPr>
          <a:xfrm>
            <a:off x="720000" y="1315450"/>
            <a:ext cx="3497400" cy="2986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chart plots the total amenities according to average price. </a:t>
            </a:r>
            <a:br>
              <a:rPr lang="en"/>
            </a:br>
            <a:endParaRPr/>
          </a:p>
          <a:p>
            <a:pPr indent="-304800" lvl="0" marL="457200" rtl="0" algn="l">
              <a:spcBef>
                <a:spcPts val="0"/>
              </a:spcBef>
              <a:spcAft>
                <a:spcPts val="0"/>
              </a:spcAft>
              <a:buSzPts val="1200"/>
              <a:buChar char="-"/>
            </a:pPr>
            <a:r>
              <a:rPr lang="en"/>
              <a:t>Amenities are essential as we are all </a:t>
            </a:r>
            <a:r>
              <a:rPr lang="en"/>
              <a:t>acclimated</a:t>
            </a:r>
            <a:r>
              <a:rPr lang="en"/>
              <a:t> to certain creature comforts.</a:t>
            </a:r>
            <a:br>
              <a:rPr lang="en"/>
            </a:br>
            <a:endParaRPr/>
          </a:p>
          <a:p>
            <a:pPr indent="-304800" lvl="0" marL="457200" rtl="0" algn="l">
              <a:spcBef>
                <a:spcPts val="0"/>
              </a:spcBef>
              <a:spcAft>
                <a:spcPts val="0"/>
              </a:spcAft>
              <a:buSzPts val="1200"/>
              <a:buChar char="-"/>
            </a:pPr>
            <a:r>
              <a:rPr lang="en"/>
              <a:t>The rise in remote working professions since the pandemic have resulted in an increase in work-cations.</a:t>
            </a:r>
            <a:br>
              <a:rPr lang="en"/>
            </a:br>
            <a:endParaRPr/>
          </a:p>
          <a:p>
            <a:pPr indent="-304800" lvl="0" marL="457200" rtl="0" algn="l">
              <a:spcBef>
                <a:spcPts val="0"/>
              </a:spcBef>
              <a:spcAft>
                <a:spcPts val="0"/>
              </a:spcAft>
              <a:buSzPts val="1200"/>
              <a:buChar char="-"/>
            </a:pPr>
            <a:r>
              <a:rPr lang="en"/>
              <a:t>Users can browse how the number of amenities change according to average price within their specified price range.</a:t>
            </a:r>
            <a:endParaRPr/>
          </a:p>
        </p:txBody>
      </p:sp>
      <p:pic>
        <p:nvPicPr>
          <p:cNvPr id="287" name="Google Shape;287;p32"/>
          <p:cNvPicPr preferRelativeResize="0"/>
          <p:nvPr/>
        </p:nvPicPr>
        <p:blipFill>
          <a:blip r:embed="rId3">
            <a:alphaModFix/>
          </a:blip>
          <a:stretch>
            <a:fillRect/>
          </a:stretch>
        </p:blipFill>
        <p:spPr>
          <a:xfrm>
            <a:off x="4350050" y="1748425"/>
            <a:ext cx="4586874" cy="1703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type</a:t>
            </a:r>
            <a:endParaRPr/>
          </a:p>
        </p:txBody>
      </p:sp>
      <p:sp>
        <p:nvSpPr>
          <p:cNvPr id="293" name="Google Shape;293;p33"/>
          <p:cNvSpPr txBox="1"/>
          <p:nvPr>
            <p:ph idx="1" type="subTitle"/>
          </p:nvPr>
        </p:nvSpPr>
        <p:spPr>
          <a:xfrm>
            <a:off x="720000" y="1315450"/>
            <a:ext cx="3642900" cy="300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infographic changes to display </a:t>
            </a:r>
            <a:r>
              <a:rPr lang="en"/>
              <a:t>distribution</a:t>
            </a:r>
            <a:r>
              <a:rPr lang="en"/>
              <a:t> of </a:t>
            </a:r>
            <a:r>
              <a:rPr lang="en"/>
              <a:t>room</a:t>
            </a:r>
            <a:r>
              <a:rPr lang="en"/>
              <a:t> types according to the price range.</a:t>
            </a:r>
            <a:br>
              <a:rPr lang="en"/>
            </a:br>
            <a:endParaRPr/>
          </a:p>
          <a:p>
            <a:pPr indent="-304800" lvl="0" marL="457200" rtl="0" algn="l">
              <a:spcBef>
                <a:spcPts val="0"/>
              </a:spcBef>
              <a:spcAft>
                <a:spcPts val="0"/>
              </a:spcAft>
              <a:buSzPts val="1200"/>
              <a:buChar char="-"/>
            </a:pPr>
            <a:r>
              <a:rPr lang="en"/>
              <a:t>This infographic is inspired by the results of the initial analysis which showed target market according to room type.</a:t>
            </a:r>
            <a:br>
              <a:rPr lang="en"/>
            </a:br>
            <a:endParaRPr/>
          </a:p>
          <a:p>
            <a:pPr indent="-304800" lvl="0" marL="457200" rtl="0" algn="l">
              <a:spcBef>
                <a:spcPts val="0"/>
              </a:spcBef>
              <a:spcAft>
                <a:spcPts val="0"/>
              </a:spcAft>
              <a:buSzPts val="1200"/>
              <a:buChar char="-"/>
            </a:pPr>
            <a:r>
              <a:rPr lang="en"/>
              <a:t>Users can browse what price range they </a:t>
            </a:r>
            <a:r>
              <a:rPr lang="en"/>
              <a:t>should</a:t>
            </a:r>
            <a:r>
              <a:rPr lang="en"/>
              <a:t> have to get good options in their desired room type.</a:t>
            </a:r>
            <a:br>
              <a:rPr lang="en"/>
            </a:br>
            <a:endParaRPr/>
          </a:p>
          <a:p>
            <a:pPr indent="-304800" lvl="0" marL="457200" rtl="0" algn="l">
              <a:spcBef>
                <a:spcPts val="0"/>
              </a:spcBef>
              <a:spcAft>
                <a:spcPts val="0"/>
              </a:spcAft>
              <a:buSzPts val="1200"/>
              <a:buChar char="-"/>
            </a:pPr>
            <a:r>
              <a:rPr lang="en"/>
              <a:t>Conversely, users can determine which house type is more </a:t>
            </a:r>
            <a:r>
              <a:rPr lang="en"/>
              <a:t>affordable</a:t>
            </a:r>
            <a:r>
              <a:rPr lang="en"/>
              <a:t> </a:t>
            </a:r>
            <a:r>
              <a:rPr lang="en"/>
              <a:t>according</a:t>
            </a:r>
            <a:r>
              <a:rPr lang="en"/>
              <a:t> to their price range. </a:t>
            </a:r>
            <a:endParaRPr/>
          </a:p>
        </p:txBody>
      </p:sp>
      <p:pic>
        <p:nvPicPr>
          <p:cNvPr id="294" name="Google Shape;294;p33"/>
          <p:cNvPicPr preferRelativeResize="0"/>
          <p:nvPr/>
        </p:nvPicPr>
        <p:blipFill>
          <a:blip r:embed="rId3">
            <a:alphaModFix/>
          </a:blip>
          <a:stretch>
            <a:fillRect/>
          </a:stretch>
        </p:blipFill>
        <p:spPr>
          <a:xfrm>
            <a:off x="5105225" y="1416375"/>
            <a:ext cx="3072575" cy="280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ue Aesthetic Portfolio by Slidesgo">
  <a:themeElements>
    <a:clrScheme name="Simple Light">
      <a:dk1>
        <a:srgbClr val="263857"/>
      </a:dk1>
      <a:lt1>
        <a:srgbClr val="C2D8EC"/>
      </a:lt1>
      <a:dk2>
        <a:srgbClr val="4A6891"/>
      </a:dk2>
      <a:lt2>
        <a:srgbClr val="759FC7"/>
      </a:lt2>
      <a:accent1>
        <a:srgbClr val="E3ECF5"/>
      </a:accent1>
      <a:accent2>
        <a:srgbClr val="FDFEFF"/>
      </a:accent2>
      <a:accent3>
        <a:srgbClr val="FFFFFF"/>
      </a:accent3>
      <a:accent4>
        <a:srgbClr val="FFFFFF"/>
      </a:accent4>
      <a:accent5>
        <a:srgbClr val="FFFFFF"/>
      </a:accent5>
      <a:accent6>
        <a:srgbClr val="FFFFFF"/>
      </a:accent6>
      <a:hlink>
        <a:srgbClr val="2638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